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710" r:id="rId2"/>
  </p:sldMasterIdLst>
  <p:notesMasterIdLst>
    <p:notesMasterId r:id="rId24"/>
  </p:notesMasterIdLst>
  <p:sldIdLst>
    <p:sldId id="256" r:id="rId3"/>
    <p:sldId id="257" r:id="rId4"/>
    <p:sldId id="259" r:id="rId5"/>
    <p:sldId id="260" r:id="rId6"/>
    <p:sldId id="278" r:id="rId7"/>
    <p:sldId id="261" r:id="rId8"/>
    <p:sldId id="264" r:id="rId9"/>
    <p:sldId id="263" r:id="rId10"/>
    <p:sldId id="265" r:id="rId11"/>
    <p:sldId id="281" r:id="rId12"/>
    <p:sldId id="282" r:id="rId13"/>
    <p:sldId id="268" r:id="rId14"/>
    <p:sldId id="267" r:id="rId15"/>
    <p:sldId id="283" r:id="rId16"/>
    <p:sldId id="284" r:id="rId17"/>
    <p:sldId id="269" r:id="rId18"/>
    <p:sldId id="270" r:id="rId19"/>
    <p:sldId id="272" r:id="rId20"/>
    <p:sldId id="271" r:id="rId21"/>
    <p:sldId id="279" r:id="rId22"/>
    <p:sldId id="258" r:id="rId23"/>
  </p:sldIdLst>
  <p:sldSz cx="9144000" cy="5143500" type="screen16x9"/>
  <p:notesSz cx="6858000" cy="9144000"/>
  <p:embeddedFontLst>
    <p:embeddedFont>
      <p:font typeface="Microsoft YaHei" panose="020B0503020204020204" pitchFamily="34" charset="-122"/>
      <p:regular r:id="rId25"/>
      <p:bold r:id="rId26"/>
    </p:embeddedFont>
    <p:embeddedFont>
      <p:font typeface="DengXian" panose="02010600030101010101" pitchFamily="2" charset="-122"/>
      <p:regular r:id="rId27"/>
      <p:bold r:id="rId28"/>
    </p:embeddedFont>
    <p:embeddedFont>
      <p:font typeface="Microsoft YaHei" panose="020B0503020204020204" pitchFamily="34" charset="-122"/>
      <p:regular r:id="rId25"/>
      <p:bold r:id="rId26"/>
    </p:embeddedFont>
    <p:embeddedFont>
      <p:font typeface="Century Gothic" panose="020B0502020202020204" pitchFamily="34" charset="0"/>
      <p:regular r:id="rId29"/>
      <p:bold r:id="rId30"/>
      <p:italic r:id="rId31"/>
      <p:boldItalic r:id="rId32"/>
    </p:embeddedFont>
    <p:embeddedFont>
      <p:font typeface="Vrinda" panose="020B0502040204020203" pitchFamily="3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35" autoAdjust="0"/>
    <p:restoredTop sz="89989" autoAdjust="0"/>
  </p:normalViewPr>
  <p:slideViewPr>
    <p:cSldViewPr snapToGrid="0">
      <p:cViewPr varScale="1">
        <p:scale>
          <a:sx n="143" d="100"/>
          <a:sy n="143" d="100"/>
        </p:scale>
        <p:origin x="306" y="114"/>
      </p:cViewPr>
      <p:guideLst>
        <p:guide orient="horz" pos="162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18867E-D8BB-4773-9876-8FE9AA2C7F93}" type="doc">
      <dgm:prSet loTypeId="urn:microsoft.com/office/officeart/2005/8/layout/hProcess9" loCatId="process" qsTypeId="urn:microsoft.com/office/officeart/2005/8/quickstyle/simple1" qsCatId="simple" csTypeId="urn:microsoft.com/office/officeart/2005/8/colors/colorful3" csCatId="colorful" phldr="1"/>
      <dgm:spPr/>
    </dgm:pt>
    <dgm:pt modelId="{7BCD9D91-6FA7-45E6-B892-23BD46B87068}">
      <dgm:prSet phldrT="[Text]" custT="1"/>
      <dgm:spPr/>
      <dgm:t>
        <a:bodyPr/>
        <a:lstStyle/>
        <a:p>
          <a:r>
            <a:rPr lang="en-US" sz="1800" b="1" dirty="0" smtClean="0">
              <a:latin typeface="Microsoft YaHei" panose="020B0503020204020204" pitchFamily="34" charset="-122"/>
              <a:ea typeface="Microsoft YaHei" panose="020B0503020204020204" pitchFamily="34" charset="-122"/>
            </a:rPr>
            <a:t>Splitting Ratio </a:t>
          </a:r>
          <a:r>
            <a:rPr lang="en-US" sz="1800" dirty="0" smtClean="0">
              <a:latin typeface="Microsoft YaHei" panose="020B0503020204020204" pitchFamily="34" charset="-122"/>
              <a:ea typeface="Microsoft YaHei" panose="020B0503020204020204" pitchFamily="34" charset="-122"/>
            </a:rPr>
            <a:t>(Train, Valid, Test)</a:t>
          </a:r>
          <a:endParaRPr lang="en-US" sz="1800" dirty="0">
            <a:latin typeface="Microsoft YaHei" panose="020B0503020204020204" pitchFamily="34" charset="-122"/>
            <a:ea typeface="Microsoft YaHei" panose="020B0503020204020204" pitchFamily="34" charset="-122"/>
          </a:endParaRPr>
        </a:p>
      </dgm:t>
    </dgm:pt>
    <dgm:pt modelId="{79372C0A-9347-4706-9B88-EC6EC76DBF24}" type="parTrans" cxnId="{47B1649D-E319-4A64-8499-BB433EBF001D}">
      <dgm:prSet/>
      <dgm:spPr/>
      <dgm:t>
        <a:bodyPr/>
        <a:lstStyle/>
        <a:p>
          <a:endParaRPr lang="en-US" sz="2000">
            <a:latin typeface="Microsoft YaHei" panose="020B0503020204020204" pitchFamily="34" charset="-122"/>
            <a:ea typeface="Microsoft YaHei" panose="020B0503020204020204" pitchFamily="34" charset="-122"/>
          </a:endParaRPr>
        </a:p>
      </dgm:t>
    </dgm:pt>
    <dgm:pt modelId="{B5EBA431-3030-401B-B2F2-D57B8A3FF17F}" type="sibTrans" cxnId="{47B1649D-E319-4A64-8499-BB433EBF001D}">
      <dgm:prSet/>
      <dgm:spPr/>
      <dgm:t>
        <a:bodyPr/>
        <a:lstStyle/>
        <a:p>
          <a:endParaRPr lang="en-US" sz="2000">
            <a:latin typeface="Microsoft YaHei" panose="020B0503020204020204" pitchFamily="34" charset="-122"/>
            <a:ea typeface="Microsoft YaHei" panose="020B0503020204020204" pitchFamily="34" charset="-122"/>
          </a:endParaRPr>
        </a:p>
      </dgm:t>
    </dgm:pt>
    <dgm:pt modelId="{4A9B4FD5-5869-46E7-8F07-CDA292D664F5}">
      <dgm:prSet phldrT="[Text]" custT="1"/>
      <dgm:spPr/>
      <dgm:t>
        <a:bodyPr/>
        <a:lstStyle/>
        <a:p>
          <a:r>
            <a:rPr lang="en-US" sz="1800" b="1" dirty="0" smtClean="0">
              <a:latin typeface="Microsoft YaHei" panose="020B0503020204020204" pitchFamily="34" charset="-122"/>
              <a:ea typeface="Microsoft YaHei" panose="020B0503020204020204" pitchFamily="34" charset="-122"/>
            </a:rPr>
            <a:t>Handling Missing Values </a:t>
          </a:r>
          <a:r>
            <a:rPr lang="en-US" sz="1800" dirty="0" smtClean="0">
              <a:latin typeface="Microsoft YaHei" panose="020B0503020204020204" pitchFamily="34" charset="-122"/>
              <a:ea typeface="Microsoft YaHei" panose="020B0503020204020204" pitchFamily="34" charset="-122"/>
            </a:rPr>
            <a:t>(corrupt image/label)</a:t>
          </a:r>
          <a:endParaRPr lang="en-US" sz="1800" dirty="0">
            <a:latin typeface="Microsoft YaHei" panose="020B0503020204020204" pitchFamily="34" charset="-122"/>
            <a:ea typeface="Microsoft YaHei" panose="020B0503020204020204" pitchFamily="34" charset="-122"/>
          </a:endParaRPr>
        </a:p>
      </dgm:t>
    </dgm:pt>
    <dgm:pt modelId="{88AB3DE5-B4BD-4E7C-9E42-09BCC771C883}" type="parTrans" cxnId="{4EFCBEB1-28B1-421D-8B70-1DDBC45E68C2}">
      <dgm:prSet/>
      <dgm:spPr/>
      <dgm:t>
        <a:bodyPr/>
        <a:lstStyle/>
        <a:p>
          <a:endParaRPr lang="en-US" sz="2000">
            <a:latin typeface="Microsoft YaHei" panose="020B0503020204020204" pitchFamily="34" charset="-122"/>
            <a:ea typeface="Microsoft YaHei" panose="020B0503020204020204" pitchFamily="34" charset="-122"/>
          </a:endParaRPr>
        </a:p>
      </dgm:t>
    </dgm:pt>
    <dgm:pt modelId="{31D88880-1E31-491A-A76C-95AE90A728F4}" type="sibTrans" cxnId="{4EFCBEB1-28B1-421D-8B70-1DDBC45E68C2}">
      <dgm:prSet/>
      <dgm:spPr/>
      <dgm:t>
        <a:bodyPr/>
        <a:lstStyle/>
        <a:p>
          <a:endParaRPr lang="en-US" sz="2000">
            <a:latin typeface="Microsoft YaHei" panose="020B0503020204020204" pitchFamily="34" charset="-122"/>
            <a:ea typeface="Microsoft YaHei" panose="020B0503020204020204" pitchFamily="34" charset="-122"/>
          </a:endParaRPr>
        </a:p>
      </dgm:t>
    </dgm:pt>
    <dgm:pt modelId="{486746A3-F1A9-4223-B47F-E422FEC0FC66}">
      <dgm:prSet phldrT="[Text]" custT="1"/>
      <dgm:spPr/>
      <dgm:t>
        <a:bodyPr/>
        <a:lstStyle/>
        <a:p>
          <a:r>
            <a:rPr lang="en-US" sz="1800" b="1" dirty="0" smtClean="0">
              <a:latin typeface="Microsoft YaHei" panose="020B0503020204020204" pitchFamily="34" charset="-122"/>
              <a:ea typeface="Microsoft YaHei" panose="020B0503020204020204" pitchFamily="34" charset="-122"/>
            </a:rPr>
            <a:t>Data Augmentations </a:t>
          </a:r>
          <a:r>
            <a:rPr lang="en-US" sz="1800" dirty="0" smtClean="0">
              <a:latin typeface="Microsoft YaHei" panose="020B0503020204020204" pitchFamily="34" charset="-122"/>
              <a:ea typeface="Microsoft YaHei" panose="020B0503020204020204" pitchFamily="34" charset="-122"/>
            </a:rPr>
            <a:t>(flipping, scaling, cropping)</a:t>
          </a:r>
          <a:endParaRPr lang="en-US" sz="1800" dirty="0">
            <a:latin typeface="Microsoft YaHei" panose="020B0503020204020204" pitchFamily="34" charset="-122"/>
            <a:ea typeface="Microsoft YaHei" panose="020B0503020204020204" pitchFamily="34" charset="-122"/>
          </a:endParaRPr>
        </a:p>
      </dgm:t>
    </dgm:pt>
    <dgm:pt modelId="{5A700993-9AD6-4DCE-B2F0-9F8BEE5B178A}" type="parTrans" cxnId="{1E88C543-64C6-4602-A6E5-A94B2DF6D3A8}">
      <dgm:prSet/>
      <dgm:spPr/>
      <dgm:t>
        <a:bodyPr/>
        <a:lstStyle/>
        <a:p>
          <a:endParaRPr lang="en-US" sz="2000">
            <a:latin typeface="Microsoft YaHei" panose="020B0503020204020204" pitchFamily="34" charset="-122"/>
            <a:ea typeface="Microsoft YaHei" panose="020B0503020204020204" pitchFamily="34" charset="-122"/>
          </a:endParaRPr>
        </a:p>
      </dgm:t>
    </dgm:pt>
    <dgm:pt modelId="{9222FC9F-71EA-4E4D-AD82-46A26C194E88}" type="sibTrans" cxnId="{1E88C543-64C6-4602-A6E5-A94B2DF6D3A8}">
      <dgm:prSet/>
      <dgm:spPr/>
      <dgm:t>
        <a:bodyPr/>
        <a:lstStyle/>
        <a:p>
          <a:endParaRPr lang="en-US" sz="2000">
            <a:latin typeface="Microsoft YaHei" panose="020B0503020204020204" pitchFamily="34" charset="-122"/>
            <a:ea typeface="Microsoft YaHei" panose="020B0503020204020204" pitchFamily="34" charset="-122"/>
          </a:endParaRPr>
        </a:p>
      </dgm:t>
    </dgm:pt>
    <dgm:pt modelId="{3A9E2996-DDD8-4486-B078-F21E6C626979}" type="pres">
      <dgm:prSet presAssocID="{4018867E-D8BB-4773-9876-8FE9AA2C7F93}" presName="CompostProcess" presStyleCnt="0">
        <dgm:presLayoutVars>
          <dgm:dir/>
          <dgm:resizeHandles val="exact"/>
        </dgm:presLayoutVars>
      </dgm:prSet>
      <dgm:spPr/>
    </dgm:pt>
    <dgm:pt modelId="{29CF58F1-62D2-4F5B-9798-02F9008E6C72}" type="pres">
      <dgm:prSet presAssocID="{4018867E-D8BB-4773-9876-8FE9AA2C7F93}" presName="arrow" presStyleLbl="bgShp" presStyleIdx="0" presStyleCnt="1"/>
      <dgm:spPr/>
    </dgm:pt>
    <dgm:pt modelId="{2B493C50-D8F1-4999-A0C2-637FEF2024BF}" type="pres">
      <dgm:prSet presAssocID="{4018867E-D8BB-4773-9876-8FE9AA2C7F93}" presName="linearProcess" presStyleCnt="0"/>
      <dgm:spPr/>
    </dgm:pt>
    <dgm:pt modelId="{F4E01B7D-BB23-467F-9387-9FED9E7DBFED}" type="pres">
      <dgm:prSet presAssocID="{7BCD9D91-6FA7-45E6-B892-23BD46B87068}" presName="textNode" presStyleLbl="node1" presStyleIdx="0" presStyleCnt="3">
        <dgm:presLayoutVars>
          <dgm:bulletEnabled val="1"/>
        </dgm:presLayoutVars>
      </dgm:prSet>
      <dgm:spPr/>
      <dgm:t>
        <a:bodyPr/>
        <a:lstStyle/>
        <a:p>
          <a:endParaRPr lang="en-US"/>
        </a:p>
      </dgm:t>
    </dgm:pt>
    <dgm:pt modelId="{EBD2491E-16D6-4309-B072-6208D78A3DDA}" type="pres">
      <dgm:prSet presAssocID="{B5EBA431-3030-401B-B2F2-D57B8A3FF17F}" presName="sibTrans" presStyleCnt="0"/>
      <dgm:spPr/>
    </dgm:pt>
    <dgm:pt modelId="{6A5860A8-63D7-4DA2-AEA9-0777B47809E2}" type="pres">
      <dgm:prSet presAssocID="{4A9B4FD5-5869-46E7-8F07-CDA292D664F5}" presName="textNode" presStyleLbl="node1" presStyleIdx="1" presStyleCnt="3">
        <dgm:presLayoutVars>
          <dgm:bulletEnabled val="1"/>
        </dgm:presLayoutVars>
      </dgm:prSet>
      <dgm:spPr/>
      <dgm:t>
        <a:bodyPr/>
        <a:lstStyle/>
        <a:p>
          <a:endParaRPr lang="en-US"/>
        </a:p>
      </dgm:t>
    </dgm:pt>
    <dgm:pt modelId="{C6981E82-C28A-4536-8DBF-94E289FB79FE}" type="pres">
      <dgm:prSet presAssocID="{31D88880-1E31-491A-A76C-95AE90A728F4}" presName="sibTrans" presStyleCnt="0"/>
      <dgm:spPr/>
    </dgm:pt>
    <dgm:pt modelId="{CD929683-D2A5-48A5-8FB5-6E9011DCBBA3}" type="pres">
      <dgm:prSet presAssocID="{486746A3-F1A9-4223-B47F-E422FEC0FC66}" presName="textNode" presStyleLbl="node1" presStyleIdx="2" presStyleCnt="3">
        <dgm:presLayoutVars>
          <dgm:bulletEnabled val="1"/>
        </dgm:presLayoutVars>
      </dgm:prSet>
      <dgm:spPr/>
      <dgm:t>
        <a:bodyPr/>
        <a:lstStyle/>
        <a:p>
          <a:endParaRPr lang="en-US"/>
        </a:p>
      </dgm:t>
    </dgm:pt>
  </dgm:ptLst>
  <dgm:cxnLst>
    <dgm:cxn modelId="{98E77C4C-8571-40E0-A8DB-D68ADF58D589}" type="presOf" srcId="{7BCD9D91-6FA7-45E6-B892-23BD46B87068}" destId="{F4E01B7D-BB23-467F-9387-9FED9E7DBFED}" srcOrd="0" destOrd="0" presId="urn:microsoft.com/office/officeart/2005/8/layout/hProcess9"/>
    <dgm:cxn modelId="{EC30EABA-A435-4F8E-84F4-FCA2288EFC4B}" type="presOf" srcId="{4018867E-D8BB-4773-9876-8FE9AA2C7F93}" destId="{3A9E2996-DDD8-4486-B078-F21E6C626979}" srcOrd="0" destOrd="0" presId="urn:microsoft.com/office/officeart/2005/8/layout/hProcess9"/>
    <dgm:cxn modelId="{1E88C543-64C6-4602-A6E5-A94B2DF6D3A8}" srcId="{4018867E-D8BB-4773-9876-8FE9AA2C7F93}" destId="{486746A3-F1A9-4223-B47F-E422FEC0FC66}" srcOrd="2" destOrd="0" parTransId="{5A700993-9AD6-4DCE-B2F0-9F8BEE5B178A}" sibTransId="{9222FC9F-71EA-4E4D-AD82-46A26C194E88}"/>
    <dgm:cxn modelId="{4EFCBEB1-28B1-421D-8B70-1DDBC45E68C2}" srcId="{4018867E-D8BB-4773-9876-8FE9AA2C7F93}" destId="{4A9B4FD5-5869-46E7-8F07-CDA292D664F5}" srcOrd="1" destOrd="0" parTransId="{88AB3DE5-B4BD-4E7C-9E42-09BCC771C883}" sibTransId="{31D88880-1E31-491A-A76C-95AE90A728F4}"/>
    <dgm:cxn modelId="{11453993-0F42-445C-B5EB-322E4E9FF9EC}" type="presOf" srcId="{486746A3-F1A9-4223-B47F-E422FEC0FC66}" destId="{CD929683-D2A5-48A5-8FB5-6E9011DCBBA3}" srcOrd="0" destOrd="0" presId="urn:microsoft.com/office/officeart/2005/8/layout/hProcess9"/>
    <dgm:cxn modelId="{0741EEE4-22B2-4275-A465-F28B4B195011}" type="presOf" srcId="{4A9B4FD5-5869-46E7-8F07-CDA292D664F5}" destId="{6A5860A8-63D7-4DA2-AEA9-0777B47809E2}" srcOrd="0" destOrd="0" presId="urn:microsoft.com/office/officeart/2005/8/layout/hProcess9"/>
    <dgm:cxn modelId="{47B1649D-E319-4A64-8499-BB433EBF001D}" srcId="{4018867E-D8BB-4773-9876-8FE9AA2C7F93}" destId="{7BCD9D91-6FA7-45E6-B892-23BD46B87068}" srcOrd="0" destOrd="0" parTransId="{79372C0A-9347-4706-9B88-EC6EC76DBF24}" sibTransId="{B5EBA431-3030-401B-B2F2-D57B8A3FF17F}"/>
    <dgm:cxn modelId="{B56598DD-0F2B-40FB-8B68-A9857A46F902}" type="presParOf" srcId="{3A9E2996-DDD8-4486-B078-F21E6C626979}" destId="{29CF58F1-62D2-4F5B-9798-02F9008E6C72}" srcOrd="0" destOrd="0" presId="urn:microsoft.com/office/officeart/2005/8/layout/hProcess9"/>
    <dgm:cxn modelId="{182FCE1D-5392-4B6D-A7AF-560A95B4B2DB}" type="presParOf" srcId="{3A9E2996-DDD8-4486-B078-F21E6C626979}" destId="{2B493C50-D8F1-4999-A0C2-637FEF2024BF}" srcOrd="1" destOrd="0" presId="urn:microsoft.com/office/officeart/2005/8/layout/hProcess9"/>
    <dgm:cxn modelId="{D66CB22D-3967-4B3C-9705-5639CE215CD5}" type="presParOf" srcId="{2B493C50-D8F1-4999-A0C2-637FEF2024BF}" destId="{F4E01B7D-BB23-467F-9387-9FED9E7DBFED}" srcOrd="0" destOrd="0" presId="urn:microsoft.com/office/officeart/2005/8/layout/hProcess9"/>
    <dgm:cxn modelId="{9304E163-6174-48AB-A2E3-B92EA84CAB03}" type="presParOf" srcId="{2B493C50-D8F1-4999-A0C2-637FEF2024BF}" destId="{EBD2491E-16D6-4309-B072-6208D78A3DDA}" srcOrd="1" destOrd="0" presId="urn:microsoft.com/office/officeart/2005/8/layout/hProcess9"/>
    <dgm:cxn modelId="{09FA04D6-E066-4C64-90DC-CA62E6678CE7}" type="presParOf" srcId="{2B493C50-D8F1-4999-A0C2-637FEF2024BF}" destId="{6A5860A8-63D7-4DA2-AEA9-0777B47809E2}" srcOrd="2" destOrd="0" presId="urn:microsoft.com/office/officeart/2005/8/layout/hProcess9"/>
    <dgm:cxn modelId="{87E8D9E6-27A3-4139-8CA6-9818118858E7}" type="presParOf" srcId="{2B493C50-D8F1-4999-A0C2-637FEF2024BF}" destId="{C6981E82-C28A-4536-8DBF-94E289FB79FE}" srcOrd="3" destOrd="0" presId="urn:microsoft.com/office/officeart/2005/8/layout/hProcess9"/>
    <dgm:cxn modelId="{ABD003D0-FA86-426B-B2E9-18754EA6D76D}" type="presParOf" srcId="{2B493C50-D8F1-4999-A0C2-637FEF2024BF}" destId="{CD929683-D2A5-48A5-8FB5-6E9011DCBBA3}"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3D5206-E222-49EC-9EEA-50FA6FC9FA9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E85157-F805-4700-ABAF-785AD15EB9EA}">
      <dgm:prSet phldrT="[Text]" custT="1"/>
      <dgm:spPr/>
      <dgm:t>
        <a:bodyPr/>
        <a:lstStyle/>
        <a:p>
          <a:r>
            <a:rPr lang="en-US" sz="1200" dirty="0" err="1" smtClean="0">
              <a:latin typeface="Microsoft YaHei" panose="020B0503020204020204" pitchFamily="34" charset="-122"/>
              <a:ea typeface="Microsoft YaHei" panose="020B0503020204020204" pitchFamily="34" charset="-122"/>
            </a:rPr>
            <a:t>Exp</a:t>
          </a:r>
          <a:r>
            <a:rPr lang="en-US" sz="1200" dirty="0" smtClean="0">
              <a:latin typeface="Microsoft YaHei" panose="020B0503020204020204" pitchFamily="34" charset="-122"/>
              <a:ea typeface="Microsoft YaHei" panose="020B0503020204020204" pitchFamily="34" charset="-122"/>
            </a:rPr>
            <a:t> 1</a:t>
          </a:r>
          <a:endParaRPr lang="en-US" sz="1200" dirty="0">
            <a:latin typeface="Microsoft YaHei" panose="020B0503020204020204" pitchFamily="34" charset="-122"/>
            <a:ea typeface="Microsoft YaHei" panose="020B0503020204020204" pitchFamily="34" charset="-122"/>
          </a:endParaRPr>
        </a:p>
      </dgm:t>
    </dgm:pt>
    <dgm:pt modelId="{6B883384-FA7F-4E30-A8C3-F9D7FD0E604A}" type="parTrans" cxnId="{E9A85DBF-78FD-4BEA-8073-E74202B342D7}">
      <dgm:prSet/>
      <dgm:spPr/>
      <dgm:t>
        <a:bodyPr/>
        <a:lstStyle/>
        <a:p>
          <a:endParaRPr lang="en-US" sz="1200">
            <a:latin typeface="Microsoft YaHei" panose="020B0503020204020204" pitchFamily="34" charset="-122"/>
            <a:ea typeface="Microsoft YaHei" panose="020B0503020204020204" pitchFamily="34" charset="-122"/>
          </a:endParaRPr>
        </a:p>
      </dgm:t>
    </dgm:pt>
    <dgm:pt modelId="{8D5CF436-0B2C-498D-A76E-BDFF9987696D}" type="sibTrans" cxnId="{E9A85DBF-78FD-4BEA-8073-E74202B342D7}">
      <dgm:prSet/>
      <dgm:spPr/>
      <dgm:t>
        <a:bodyPr/>
        <a:lstStyle/>
        <a:p>
          <a:endParaRPr lang="en-US" sz="1200">
            <a:latin typeface="Microsoft YaHei" panose="020B0503020204020204" pitchFamily="34" charset="-122"/>
            <a:ea typeface="Microsoft YaHei" panose="020B0503020204020204" pitchFamily="34" charset="-122"/>
          </a:endParaRPr>
        </a:p>
      </dgm:t>
    </dgm:pt>
    <dgm:pt modelId="{5DE551A4-B8CD-4C88-9753-C0D7A6CA7A9A}">
      <dgm:prSet phldrT="[Text]" custT="1"/>
      <dgm:spPr/>
      <dgm:t>
        <a:bodyPr/>
        <a:lstStyle/>
        <a:p>
          <a:r>
            <a:rPr lang="en-US" sz="1200" dirty="0" err="1" smtClean="0">
              <a:latin typeface="Microsoft YaHei" panose="020B0503020204020204" pitchFamily="34" charset="-122"/>
              <a:ea typeface="Microsoft YaHei" panose="020B0503020204020204" pitchFamily="34" charset="-122"/>
            </a:rPr>
            <a:t>Exp</a:t>
          </a:r>
          <a:r>
            <a:rPr lang="en-US" sz="1200" dirty="0" smtClean="0">
              <a:latin typeface="Microsoft YaHei" panose="020B0503020204020204" pitchFamily="34" charset="-122"/>
              <a:ea typeface="Microsoft YaHei" panose="020B0503020204020204" pitchFamily="34" charset="-122"/>
            </a:rPr>
            <a:t> 2</a:t>
          </a:r>
          <a:endParaRPr lang="en-US" sz="1200" dirty="0">
            <a:latin typeface="Microsoft YaHei" panose="020B0503020204020204" pitchFamily="34" charset="-122"/>
            <a:ea typeface="Microsoft YaHei" panose="020B0503020204020204" pitchFamily="34" charset="-122"/>
          </a:endParaRPr>
        </a:p>
      </dgm:t>
    </dgm:pt>
    <dgm:pt modelId="{983871E3-1A94-4A09-8131-6AE661539D79}" type="parTrans" cxnId="{F3DFD924-08B3-4EB4-90FA-E2823220A10D}">
      <dgm:prSet/>
      <dgm:spPr/>
      <dgm:t>
        <a:bodyPr/>
        <a:lstStyle/>
        <a:p>
          <a:endParaRPr lang="en-US" sz="1200">
            <a:latin typeface="Microsoft YaHei" panose="020B0503020204020204" pitchFamily="34" charset="-122"/>
            <a:ea typeface="Microsoft YaHei" panose="020B0503020204020204" pitchFamily="34" charset="-122"/>
          </a:endParaRPr>
        </a:p>
      </dgm:t>
    </dgm:pt>
    <dgm:pt modelId="{493BE28C-1BF2-4F9B-8B41-BA7335D8ED8B}" type="sibTrans" cxnId="{F3DFD924-08B3-4EB4-90FA-E2823220A10D}">
      <dgm:prSet/>
      <dgm:spPr/>
      <dgm:t>
        <a:bodyPr/>
        <a:lstStyle/>
        <a:p>
          <a:endParaRPr lang="en-US" sz="1200">
            <a:latin typeface="Microsoft YaHei" panose="020B0503020204020204" pitchFamily="34" charset="-122"/>
            <a:ea typeface="Microsoft YaHei" panose="020B0503020204020204" pitchFamily="34" charset="-122"/>
          </a:endParaRPr>
        </a:p>
      </dgm:t>
    </dgm:pt>
    <dgm:pt modelId="{3C7E5BC2-B9FB-40EC-9B2C-0E811545AE1B}">
      <dgm:prSet phldrT="[Text]" custT="1"/>
      <dgm:spPr/>
      <dgm:t>
        <a:bodyPr/>
        <a:lstStyle/>
        <a:p>
          <a:r>
            <a:rPr lang="en-US" sz="1100" b="1" dirty="0" smtClean="0">
              <a:latin typeface="Microsoft YaHei" panose="020B0503020204020204" pitchFamily="34" charset="-122"/>
              <a:ea typeface="Microsoft YaHei" panose="020B0503020204020204" pitchFamily="34" charset="-122"/>
            </a:rPr>
            <a:t>Objective</a:t>
          </a:r>
          <a:r>
            <a:rPr lang="en-US" sz="1100" dirty="0" smtClean="0">
              <a:latin typeface="Microsoft YaHei" panose="020B0503020204020204" pitchFamily="34" charset="-122"/>
              <a:ea typeface="Microsoft YaHei" panose="020B0503020204020204" pitchFamily="34" charset="-122"/>
            </a:rPr>
            <a:t>: </a:t>
          </a:r>
          <a:r>
            <a:rPr lang="en-US" sz="1100" b="0" i="0" dirty="0" smtClean="0">
              <a:latin typeface="Microsoft YaHei" panose="020B0503020204020204" pitchFamily="34" charset="-122"/>
              <a:ea typeface="Microsoft YaHei" panose="020B0503020204020204" pitchFamily="34" charset="-122"/>
            </a:rPr>
            <a:t>The goal is to improve detection accuracy, especially for small objects, and to optimize the model's efficiency by customized Yolo. </a:t>
          </a:r>
          <a:endParaRPr lang="en-US" sz="1100" b="0" dirty="0">
            <a:latin typeface="Microsoft YaHei" panose="020B0503020204020204" pitchFamily="34" charset="-122"/>
            <a:ea typeface="Microsoft YaHei" panose="020B0503020204020204" pitchFamily="34" charset="-122"/>
          </a:endParaRPr>
        </a:p>
      </dgm:t>
    </dgm:pt>
    <dgm:pt modelId="{39A0D165-A006-4D4A-968E-63587D220A30}" type="parTrans" cxnId="{B0FED163-0061-4510-BC8D-088DD79CD835}">
      <dgm:prSet/>
      <dgm:spPr/>
      <dgm:t>
        <a:bodyPr/>
        <a:lstStyle/>
        <a:p>
          <a:endParaRPr lang="en-US" sz="1200">
            <a:latin typeface="Microsoft YaHei" panose="020B0503020204020204" pitchFamily="34" charset="-122"/>
            <a:ea typeface="Microsoft YaHei" panose="020B0503020204020204" pitchFamily="34" charset="-122"/>
          </a:endParaRPr>
        </a:p>
      </dgm:t>
    </dgm:pt>
    <dgm:pt modelId="{33506E88-EE37-44C4-AA56-B529CE69A9E8}" type="sibTrans" cxnId="{B0FED163-0061-4510-BC8D-088DD79CD835}">
      <dgm:prSet/>
      <dgm:spPr/>
      <dgm:t>
        <a:bodyPr/>
        <a:lstStyle/>
        <a:p>
          <a:endParaRPr lang="en-US" sz="1200">
            <a:latin typeface="Microsoft YaHei" panose="020B0503020204020204" pitchFamily="34" charset="-122"/>
            <a:ea typeface="Microsoft YaHei" panose="020B0503020204020204" pitchFamily="34" charset="-122"/>
          </a:endParaRPr>
        </a:p>
      </dgm:t>
    </dgm:pt>
    <dgm:pt modelId="{20192798-60B3-488E-AD90-18AF6FFBCC8C}">
      <dgm:prSet phldrT="[Text]" custT="1"/>
      <dgm:spPr/>
      <dgm:t>
        <a:bodyPr/>
        <a:lstStyle/>
        <a:p>
          <a:r>
            <a:rPr lang="en-US" sz="1200" dirty="0" err="1" smtClean="0">
              <a:latin typeface="Microsoft YaHei" panose="020B0503020204020204" pitchFamily="34" charset="-122"/>
              <a:ea typeface="Microsoft YaHei" panose="020B0503020204020204" pitchFamily="34" charset="-122"/>
            </a:rPr>
            <a:t>Hyp</a:t>
          </a:r>
          <a:r>
            <a:rPr lang="en-US" sz="1200" dirty="0" smtClean="0">
              <a:latin typeface="Microsoft YaHei" panose="020B0503020204020204" pitchFamily="34" charset="-122"/>
              <a:ea typeface="Microsoft YaHei" panose="020B0503020204020204" pitchFamily="34" charset="-122"/>
            </a:rPr>
            <a:t> Tuning</a:t>
          </a:r>
          <a:endParaRPr lang="en-US" sz="1200" dirty="0">
            <a:latin typeface="Microsoft YaHei" panose="020B0503020204020204" pitchFamily="34" charset="-122"/>
            <a:ea typeface="Microsoft YaHei" panose="020B0503020204020204" pitchFamily="34" charset="-122"/>
          </a:endParaRPr>
        </a:p>
      </dgm:t>
    </dgm:pt>
    <dgm:pt modelId="{CFD443AA-36F6-4208-AAFD-74806B3BE0EC}" type="parTrans" cxnId="{3B8D48B4-F964-4996-B6DC-C5FFA059DE48}">
      <dgm:prSet/>
      <dgm:spPr/>
      <dgm:t>
        <a:bodyPr/>
        <a:lstStyle/>
        <a:p>
          <a:endParaRPr lang="en-US" sz="1200">
            <a:latin typeface="Microsoft YaHei" panose="020B0503020204020204" pitchFamily="34" charset="-122"/>
            <a:ea typeface="Microsoft YaHei" panose="020B0503020204020204" pitchFamily="34" charset="-122"/>
          </a:endParaRPr>
        </a:p>
      </dgm:t>
    </dgm:pt>
    <dgm:pt modelId="{865A4DEE-B013-465D-82C5-A2E31964FAD1}" type="sibTrans" cxnId="{3B8D48B4-F964-4996-B6DC-C5FFA059DE48}">
      <dgm:prSet/>
      <dgm:spPr/>
      <dgm:t>
        <a:bodyPr/>
        <a:lstStyle/>
        <a:p>
          <a:endParaRPr lang="en-US" sz="1200">
            <a:latin typeface="Microsoft YaHei" panose="020B0503020204020204" pitchFamily="34" charset="-122"/>
            <a:ea typeface="Microsoft YaHei" panose="020B0503020204020204" pitchFamily="34" charset="-122"/>
          </a:endParaRPr>
        </a:p>
      </dgm:t>
    </dgm:pt>
    <dgm:pt modelId="{8244945F-E08A-42B7-8250-C03C039F2314}">
      <dgm:prSet phldrT="[Text]" custT="1"/>
      <dgm:spPr/>
      <dgm:t>
        <a:bodyPr/>
        <a:lstStyle/>
        <a:p>
          <a:r>
            <a:rPr lang="en-US" sz="1100" b="1" dirty="0" smtClean="0">
              <a:latin typeface="Microsoft YaHei" panose="020B0503020204020204" pitchFamily="34" charset="-122"/>
              <a:ea typeface="Microsoft YaHei" panose="020B0503020204020204" pitchFamily="34" charset="-122"/>
            </a:rPr>
            <a:t>Techniques</a:t>
          </a:r>
          <a:r>
            <a:rPr lang="en-US" sz="1100" b="0" dirty="0" smtClean="0">
              <a:latin typeface="Microsoft YaHei" panose="020B0503020204020204" pitchFamily="34" charset="-122"/>
              <a:ea typeface="Microsoft YaHei" panose="020B0503020204020204" pitchFamily="34" charset="-122"/>
            </a:rPr>
            <a:t>: Train 405 </a:t>
          </a:r>
          <a:r>
            <a:rPr lang="en-US" sz="1100" b="0" dirty="0" err="1" smtClean="0">
              <a:latin typeface="Microsoft YaHei" panose="020B0503020204020204" pitchFamily="34" charset="-122"/>
              <a:ea typeface="Microsoft YaHei" panose="020B0503020204020204" pitchFamily="34" charset="-122"/>
            </a:rPr>
            <a:t>imgs</a:t>
          </a:r>
          <a:r>
            <a:rPr lang="en-US" sz="1100" b="0" dirty="0" smtClean="0">
              <a:latin typeface="Microsoft YaHei" panose="020B0503020204020204" pitchFamily="34" charset="-122"/>
              <a:ea typeface="Microsoft YaHei" panose="020B0503020204020204" pitchFamily="34" charset="-122"/>
            </a:rPr>
            <a:t> (85%) and Valid 71 </a:t>
          </a:r>
          <a:r>
            <a:rPr lang="en-US" sz="1100" b="0" dirty="0" err="1" smtClean="0">
              <a:latin typeface="Microsoft YaHei" panose="020B0503020204020204" pitchFamily="34" charset="-122"/>
              <a:ea typeface="Microsoft YaHei" panose="020B0503020204020204" pitchFamily="34" charset="-122"/>
            </a:rPr>
            <a:t>imgs</a:t>
          </a:r>
          <a:r>
            <a:rPr lang="en-US" sz="1100" b="0" dirty="0" smtClean="0">
              <a:latin typeface="Microsoft YaHei" panose="020B0503020204020204" pitchFamily="34" charset="-122"/>
              <a:ea typeface="Microsoft YaHei" panose="020B0503020204020204" pitchFamily="34" charset="-122"/>
            </a:rPr>
            <a:t> (15%); Freezing Layer 0,1</a:t>
          </a:r>
          <a:r>
            <a:rPr lang="en-US" sz="1100" b="0" i="0" dirty="0" smtClean="0">
              <a:latin typeface="Microsoft YaHei" panose="020B0503020204020204" pitchFamily="34" charset="-122"/>
              <a:ea typeface="Microsoft YaHei" panose="020B0503020204020204" pitchFamily="34" charset="-122"/>
            </a:rPr>
            <a:t>, Custom </a:t>
          </a:r>
          <a:r>
            <a:rPr lang="en-US" sz="1100" b="0" i="0" dirty="0" err="1" smtClean="0">
              <a:latin typeface="Microsoft YaHei" panose="020B0503020204020204" pitchFamily="34" charset="-122"/>
              <a:ea typeface="Microsoft YaHei" panose="020B0503020204020204" pitchFamily="34" charset="-122"/>
            </a:rPr>
            <a:t>hyp</a:t>
          </a:r>
          <a:r>
            <a:rPr lang="en-US" sz="1100" b="0" i="0" dirty="0" smtClean="0">
              <a:latin typeface="Microsoft YaHei" panose="020B0503020204020204" pitchFamily="34" charset="-122"/>
              <a:ea typeface="Microsoft YaHei" panose="020B0503020204020204" pitchFamily="34" charset="-122"/>
            </a:rPr>
            <a:t>, Adam Optimizer, </a:t>
          </a:r>
          <a:r>
            <a:rPr lang="en-US" sz="1100" b="0" i="0" dirty="0" err="1" smtClean="0">
              <a:latin typeface="Microsoft YaHei" panose="020B0503020204020204" pitchFamily="34" charset="-122"/>
              <a:ea typeface="Microsoft YaHei" panose="020B0503020204020204" pitchFamily="34" charset="-122"/>
            </a:rPr>
            <a:t>AutoAnchor</a:t>
          </a:r>
          <a:r>
            <a:rPr lang="en-US" sz="1100" b="0" i="0" dirty="0" smtClean="0">
              <a:latin typeface="Microsoft YaHei" panose="020B0503020204020204" pitchFamily="34" charset="-122"/>
              <a:ea typeface="Microsoft YaHei" panose="020B0503020204020204" pitchFamily="34" charset="-122"/>
            </a:rPr>
            <a:t>, yolov5s.pt, yolov8n.pt, yolov8s.pt etc.</a:t>
          </a:r>
          <a:endParaRPr lang="en-US" sz="1100" b="0" dirty="0">
            <a:latin typeface="Microsoft YaHei" panose="020B0503020204020204" pitchFamily="34" charset="-122"/>
            <a:ea typeface="Microsoft YaHei" panose="020B0503020204020204" pitchFamily="34" charset="-122"/>
          </a:endParaRPr>
        </a:p>
      </dgm:t>
    </dgm:pt>
    <dgm:pt modelId="{DC6F2020-8AFC-44FA-B9C8-3454D123FEAA}" type="parTrans" cxnId="{97C336B7-0696-443E-9AEB-DF1F5EE47567}">
      <dgm:prSet/>
      <dgm:spPr/>
      <dgm:t>
        <a:bodyPr/>
        <a:lstStyle/>
        <a:p>
          <a:endParaRPr lang="en-US" sz="1200">
            <a:latin typeface="Microsoft YaHei" panose="020B0503020204020204" pitchFamily="34" charset="-122"/>
            <a:ea typeface="Microsoft YaHei" panose="020B0503020204020204" pitchFamily="34" charset="-122"/>
          </a:endParaRPr>
        </a:p>
      </dgm:t>
    </dgm:pt>
    <dgm:pt modelId="{25DCE2B0-3949-45BC-BF44-D25623F8DAA5}" type="sibTrans" cxnId="{97C336B7-0696-443E-9AEB-DF1F5EE47567}">
      <dgm:prSet/>
      <dgm:spPr/>
      <dgm:t>
        <a:bodyPr/>
        <a:lstStyle/>
        <a:p>
          <a:endParaRPr lang="en-US" sz="1200">
            <a:latin typeface="Microsoft YaHei" panose="020B0503020204020204" pitchFamily="34" charset="-122"/>
            <a:ea typeface="Microsoft YaHei" panose="020B0503020204020204" pitchFamily="34" charset="-122"/>
          </a:endParaRPr>
        </a:p>
      </dgm:t>
    </dgm:pt>
    <dgm:pt modelId="{EC7D27C3-803D-418F-AFFA-70BE939722CC}">
      <dgm:prSet phldrT="[Text]" custT="1"/>
      <dgm:spPr/>
      <dgm:t>
        <a:bodyPr/>
        <a:lstStyle/>
        <a:p>
          <a:r>
            <a:rPr lang="en-US" sz="1100" b="1" dirty="0" smtClean="0">
              <a:latin typeface="Microsoft YaHei" panose="020B0503020204020204" pitchFamily="34" charset="-122"/>
              <a:ea typeface="Microsoft YaHei" panose="020B0503020204020204" pitchFamily="34" charset="-122"/>
            </a:rPr>
            <a:t>Techniques</a:t>
          </a:r>
          <a:r>
            <a:rPr lang="en-US" sz="1100" b="0" dirty="0" smtClean="0">
              <a:latin typeface="Microsoft YaHei" panose="020B0503020204020204" pitchFamily="34" charset="-122"/>
              <a:ea typeface="Microsoft YaHei" panose="020B0503020204020204" pitchFamily="34" charset="-122"/>
            </a:rPr>
            <a:t>: Train 405 </a:t>
          </a:r>
          <a:r>
            <a:rPr lang="en-US" sz="1100" b="0" dirty="0" err="1" smtClean="0">
              <a:latin typeface="Microsoft YaHei" panose="020B0503020204020204" pitchFamily="34" charset="-122"/>
              <a:ea typeface="Microsoft YaHei" panose="020B0503020204020204" pitchFamily="34" charset="-122"/>
            </a:rPr>
            <a:t>imgs</a:t>
          </a:r>
          <a:r>
            <a:rPr lang="en-US" sz="1100" b="0" dirty="0" smtClean="0">
              <a:latin typeface="Microsoft YaHei" panose="020B0503020204020204" pitchFamily="34" charset="-122"/>
              <a:ea typeface="Microsoft YaHei" panose="020B0503020204020204" pitchFamily="34" charset="-122"/>
            </a:rPr>
            <a:t> (85%) and Valid 71 </a:t>
          </a:r>
          <a:r>
            <a:rPr lang="en-US" sz="1100" b="0" dirty="0" err="1" smtClean="0">
              <a:latin typeface="Microsoft YaHei" panose="020B0503020204020204" pitchFamily="34" charset="-122"/>
              <a:ea typeface="Microsoft YaHei" panose="020B0503020204020204" pitchFamily="34" charset="-122"/>
            </a:rPr>
            <a:t>imgs</a:t>
          </a:r>
          <a:r>
            <a:rPr lang="en-US" sz="1100" b="0" dirty="0" smtClean="0">
              <a:latin typeface="Microsoft YaHei" panose="020B0503020204020204" pitchFamily="34" charset="-122"/>
              <a:ea typeface="Microsoft YaHei" panose="020B0503020204020204" pitchFamily="34" charset="-122"/>
            </a:rPr>
            <a:t> (15%); </a:t>
          </a:r>
          <a:r>
            <a:rPr lang="en-US" sz="1100" b="0" dirty="0" err="1" smtClean="0">
              <a:latin typeface="Microsoft YaHei" panose="020B0503020204020204" pitchFamily="34" charset="-122"/>
              <a:ea typeface="Microsoft YaHei" panose="020B0503020204020204" pitchFamily="34" charset="-122"/>
            </a:rPr>
            <a:t>A</a:t>
          </a:r>
          <a:r>
            <a:rPr lang="en-US" sz="1100" b="0" i="0" dirty="0" err="1" smtClean="0">
              <a:latin typeface="Microsoft YaHei" panose="020B0503020204020204" pitchFamily="34" charset="-122"/>
              <a:ea typeface="Microsoft YaHei" panose="020B0503020204020204" pitchFamily="34" charset="-122"/>
            </a:rPr>
            <a:t>lbumentations</a:t>
          </a:r>
          <a:r>
            <a:rPr lang="en-US" sz="1100" b="0" i="0" dirty="0" smtClean="0">
              <a:latin typeface="Microsoft YaHei" panose="020B0503020204020204" pitchFamily="34" charset="-122"/>
              <a:ea typeface="Microsoft YaHei" panose="020B0503020204020204" pitchFamily="34" charset="-122"/>
            </a:rPr>
            <a:t>, </a:t>
          </a:r>
          <a:r>
            <a:rPr lang="en-US" sz="1100" b="0" i="0" dirty="0" err="1" smtClean="0">
              <a:latin typeface="Microsoft YaHei" panose="020B0503020204020204" pitchFamily="34" charset="-122"/>
              <a:ea typeface="Microsoft YaHei" panose="020B0503020204020204" pitchFamily="34" charset="-122"/>
            </a:rPr>
            <a:t>AutoAnchor</a:t>
          </a:r>
          <a:r>
            <a:rPr lang="en-US" sz="1100" b="0" i="0" dirty="0" smtClean="0">
              <a:latin typeface="Microsoft YaHei" panose="020B0503020204020204" pitchFamily="34" charset="-122"/>
              <a:ea typeface="Microsoft YaHei" panose="020B0503020204020204" pitchFamily="34" charset="-122"/>
            </a:rPr>
            <a:t>, yolov5s.pt, yolov8n.pt, yolov8s.pt etc.</a:t>
          </a:r>
          <a:endParaRPr lang="en-US" sz="1100" b="0" dirty="0">
            <a:latin typeface="Microsoft YaHei" panose="020B0503020204020204" pitchFamily="34" charset="-122"/>
            <a:ea typeface="Microsoft YaHei" panose="020B0503020204020204" pitchFamily="34" charset="-122"/>
          </a:endParaRPr>
        </a:p>
      </dgm:t>
    </dgm:pt>
    <dgm:pt modelId="{9179A4D2-78BE-41AF-AEE8-22B29D63FAFF}" type="sibTrans" cxnId="{D1904741-C2E5-4CDF-8F25-B7F902B3B698}">
      <dgm:prSet/>
      <dgm:spPr/>
      <dgm:t>
        <a:bodyPr/>
        <a:lstStyle/>
        <a:p>
          <a:endParaRPr lang="en-US" sz="1200">
            <a:latin typeface="Microsoft YaHei" panose="020B0503020204020204" pitchFamily="34" charset="-122"/>
            <a:ea typeface="Microsoft YaHei" panose="020B0503020204020204" pitchFamily="34" charset="-122"/>
          </a:endParaRPr>
        </a:p>
      </dgm:t>
    </dgm:pt>
    <dgm:pt modelId="{16DFC0AB-9F15-453B-972A-F67815C609A3}" type="parTrans" cxnId="{D1904741-C2E5-4CDF-8F25-B7F902B3B698}">
      <dgm:prSet/>
      <dgm:spPr/>
      <dgm:t>
        <a:bodyPr/>
        <a:lstStyle/>
        <a:p>
          <a:endParaRPr lang="en-US" sz="1200">
            <a:latin typeface="Microsoft YaHei" panose="020B0503020204020204" pitchFamily="34" charset="-122"/>
            <a:ea typeface="Microsoft YaHei" panose="020B0503020204020204" pitchFamily="34" charset="-122"/>
          </a:endParaRPr>
        </a:p>
      </dgm:t>
    </dgm:pt>
    <dgm:pt modelId="{36C6BEE9-267C-4E08-82D0-D8B47C4E134E}">
      <dgm:prSet phldrT="[Text]" custT="1"/>
      <dgm:spPr/>
      <dgm:t>
        <a:bodyPr/>
        <a:lstStyle/>
        <a:p>
          <a:r>
            <a:rPr lang="en-US" sz="1100" b="1" i="0" dirty="0" smtClean="0">
              <a:latin typeface="Microsoft YaHei" panose="020B0503020204020204" pitchFamily="34" charset="-122"/>
              <a:ea typeface="Microsoft YaHei" panose="020B0503020204020204" pitchFamily="34" charset="-122"/>
            </a:rPr>
            <a:t>Objective</a:t>
          </a:r>
          <a:r>
            <a:rPr lang="en-US" sz="1100" b="0" i="0" dirty="0" smtClean="0">
              <a:latin typeface="Microsoft YaHei" panose="020B0503020204020204" pitchFamily="34" charset="-122"/>
              <a:ea typeface="Microsoft YaHei" panose="020B0503020204020204" pitchFamily="34" charset="-122"/>
            </a:rPr>
            <a:t>: To establish a baseline performance using default YOLOv5 &amp; YOLOv8 settings.</a:t>
          </a:r>
          <a:endParaRPr lang="en-US" sz="1100" b="0" dirty="0">
            <a:latin typeface="Microsoft YaHei" panose="020B0503020204020204" pitchFamily="34" charset="-122"/>
            <a:ea typeface="Microsoft YaHei" panose="020B0503020204020204" pitchFamily="34" charset="-122"/>
          </a:endParaRPr>
        </a:p>
      </dgm:t>
    </dgm:pt>
    <dgm:pt modelId="{E3EABEC2-CED4-4173-B5C5-B70E37AB494E}" type="sibTrans" cxnId="{02F8E569-95D9-4C7C-A207-2731D018608F}">
      <dgm:prSet/>
      <dgm:spPr/>
      <dgm:t>
        <a:bodyPr/>
        <a:lstStyle/>
        <a:p>
          <a:endParaRPr lang="en-US" sz="1200">
            <a:latin typeface="Microsoft YaHei" panose="020B0503020204020204" pitchFamily="34" charset="-122"/>
            <a:ea typeface="Microsoft YaHei" panose="020B0503020204020204" pitchFamily="34" charset="-122"/>
          </a:endParaRPr>
        </a:p>
      </dgm:t>
    </dgm:pt>
    <dgm:pt modelId="{BB30E279-D384-4A3C-B1D8-77F6EAAB7092}" type="parTrans" cxnId="{02F8E569-95D9-4C7C-A207-2731D018608F}">
      <dgm:prSet/>
      <dgm:spPr/>
      <dgm:t>
        <a:bodyPr/>
        <a:lstStyle/>
        <a:p>
          <a:endParaRPr lang="en-US" sz="1200">
            <a:latin typeface="Microsoft YaHei" panose="020B0503020204020204" pitchFamily="34" charset="-122"/>
            <a:ea typeface="Microsoft YaHei" panose="020B0503020204020204" pitchFamily="34" charset="-122"/>
          </a:endParaRPr>
        </a:p>
      </dgm:t>
    </dgm:pt>
    <dgm:pt modelId="{E5F69405-EF18-4BD7-AFA7-F099FEB47643}">
      <dgm:prSet phldrT="[Text]" custT="1"/>
      <dgm:spPr/>
      <dgm:t>
        <a:bodyPr/>
        <a:lstStyle/>
        <a:p>
          <a:r>
            <a:rPr lang="en-US" sz="1200" b="1" dirty="0" smtClean="0">
              <a:latin typeface="Microsoft YaHei" panose="020B0503020204020204" pitchFamily="34" charset="-122"/>
              <a:ea typeface="Microsoft YaHei" panose="020B0503020204020204" pitchFamily="34" charset="-122"/>
            </a:rPr>
            <a:t>Techniques</a:t>
          </a:r>
          <a:r>
            <a:rPr lang="en-US" sz="1200" b="0" dirty="0" smtClean="0">
              <a:latin typeface="Microsoft YaHei" panose="020B0503020204020204" pitchFamily="34" charset="-122"/>
              <a:ea typeface="Microsoft YaHei" panose="020B0503020204020204" pitchFamily="34" charset="-122"/>
            </a:rPr>
            <a:t>: Train 405 </a:t>
          </a:r>
          <a:r>
            <a:rPr lang="en-US" sz="1200" b="0" dirty="0" err="1" smtClean="0">
              <a:latin typeface="Microsoft YaHei" panose="020B0503020204020204" pitchFamily="34" charset="-122"/>
              <a:ea typeface="Microsoft YaHei" panose="020B0503020204020204" pitchFamily="34" charset="-122"/>
            </a:rPr>
            <a:t>imgs</a:t>
          </a:r>
          <a:r>
            <a:rPr lang="en-US" sz="1200" b="0" dirty="0" smtClean="0">
              <a:latin typeface="Microsoft YaHei" panose="020B0503020204020204" pitchFamily="34" charset="-122"/>
              <a:ea typeface="Microsoft YaHei" panose="020B0503020204020204" pitchFamily="34" charset="-122"/>
            </a:rPr>
            <a:t> (85%) and Valid 71 </a:t>
          </a:r>
          <a:r>
            <a:rPr lang="en-US" sz="1200" b="0" dirty="0" err="1" smtClean="0">
              <a:latin typeface="Microsoft YaHei" panose="020B0503020204020204" pitchFamily="34" charset="-122"/>
              <a:ea typeface="Microsoft YaHei" panose="020B0503020204020204" pitchFamily="34" charset="-122"/>
            </a:rPr>
            <a:t>imgs</a:t>
          </a:r>
          <a:r>
            <a:rPr lang="en-US" sz="1200" b="0" dirty="0" smtClean="0">
              <a:latin typeface="Microsoft YaHei" panose="020B0503020204020204" pitchFamily="34" charset="-122"/>
              <a:ea typeface="Microsoft YaHei" panose="020B0503020204020204" pitchFamily="34" charset="-122"/>
            </a:rPr>
            <a:t> (15%); We have used Automate Hyper parameter to get the ideas of it</a:t>
          </a:r>
          <a:r>
            <a:rPr lang="en-US" sz="1200" b="0" i="0" dirty="0" smtClean="0">
              <a:latin typeface="Microsoft YaHei" panose="020B0503020204020204" pitchFamily="34" charset="-122"/>
              <a:ea typeface="Microsoft YaHei" panose="020B0503020204020204" pitchFamily="34" charset="-122"/>
            </a:rPr>
            <a:t>. We run 10 epochs with 100 iterations. (Time Consuming)</a:t>
          </a:r>
          <a:endParaRPr lang="en-US" sz="1200" dirty="0">
            <a:latin typeface="Microsoft YaHei" panose="020B0503020204020204" pitchFamily="34" charset="-122"/>
            <a:ea typeface="Microsoft YaHei" panose="020B0503020204020204" pitchFamily="34" charset="-122"/>
          </a:endParaRPr>
        </a:p>
      </dgm:t>
    </dgm:pt>
    <dgm:pt modelId="{8059BD41-C7E4-4B37-B5DF-9C874110A6D5}" type="sibTrans" cxnId="{092846F9-DC04-49AE-BB76-BDEC215789A9}">
      <dgm:prSet/>
      <dgm:spPr/>
      <dgm:t>
        <a:bodyPr/>
        <a:lstStyle/>
        <a:p>
          <a:endParaRPr lang="en-US" sz="1200">
            <a:latin typeface="Microsoft YaHei" panose="020B0503020204020204" pitchFamily="34" charset="-122"/>
            <a:ea typeface="Microsoft YaHei" panose="020B0503020204020204" pitchFamily="34" charset="-122"/>
          </a:endParaRPr>
        </a:p>
      </dgm:t>
    </dgm:pt>
    <dgm:pt modelId="{CD9BE096-6CF7-40CB-9B9B-DE76B3E90D0D}" type="parTrans" cxnId="{092846F9-DC04-49AE-BB76-BDEC215789A9}">
      <dgm:prSet/>
      <dgm:spPr/>
      <dgm:t>
        <a:bodyPr/>
        <a:lstStyle/>
        <a:p>
          <a:endParaRPr lang="en-US" sz="1200">
            <a:latin typeface="Microsoft YaHei" panose="020B0503020204020204" pitchFamily="34" charset="-122"/>
            <a:ea typeface="Microsoft YaHei" panose="020B0503020204020204" pitchFamily="34" charset="-122"/>
          </a:endParaRPr>
        </a:p>
      </dgm:t>
    </dgm:pt>
    <dgm:pt modelId="{B4F27CDF-1535-41D5-AB28-64E602C4AD17}">
      <dgm:prSet phldrT="[Text]" custT="1"/>
      <dgm:spPr/>
      <dgm:t>
        <a:bodyPr/>
        <a:lstStyle/>
        <a:p>
          <a:r>
            <a:rPr lang="en-US" sz="1200" b="1" dirty="0" smtClean="0">
              <a:latin typeface="Microsoft YaHei" panose="020B0503020204020204" pitchFamily="34" charset="-122"/>
              <a:ea typeface="Microsoft YaHei" panose="020B0503020204020204" pitchFamily="34" charset="-122"/>
            </a:rPr>
            <a:t>Objective: </a:t>
          </a:r>
          <a:r>
            <a:rPr lang="en-US" sz="1200" b="0" i="0" dirty="0" smtClean="0">
              <a:latin typeface="Microsoft YaHei" panose="020B0503020204020204" pitchFamily="34" charset="-122"/>
              <a:ea typeface="Microsoft YaHei" panose="020B0503020204020204" pitchFamily="34" charset="-122"/>
            </a:rPr>
            <a:t>The goal is to leverage these techniques to realize the hyper parameters setup.</a:t>
          </a:r>
          <a:endParaRPr lang="en-US" sz="1200" b="1" dirty="0">
            <a:latin typeface="Microsoft YaHei" panose="020B0503020204020204" pitchFamily="34" charset="-122"/>
            <a:ea typeface="Microsoft YaHei" panose="020B0503020204020204" pitchFamily="34" charset="-122"/>
          </a:endParaRPr>
        </a:p>
      </dgm:t>
    </dgm:pt>
    <dgm:pt modelId="{CA17DD88-3805-4F2A-A656-3A09BB60E84A}" type="sibTrans" cxnId="{42FFDA41-E444-42D3-970E-D9C6CC407677}">
      <dgm:prSet/>
      <dgm:spPr/>
      <dgm:t>
        <a:bodyPr/>
        <a:lstStyle/>
        <a:p>
          <a:endParaRPr lang="en-US" sz="1200">
            <a:latin typeface="Microsoft YaHei" panose="020B0503020204020204" pitchFamily="34" charset="-122"/>
            <a:ea typeface="Microsoft YaHei" panose="020B0503020204020204" pitchFamily="34" charset="-122"/>
          </a:endParaRPr>
        </a:p>
      </dgm:t>
    </dgm:pt>
    <dgm:pt modelId="{2E819475-FEA1-4AD5-B7DB-44AC13B29F14}" type="parTrans" cxnId="{42FFDA41-E444-42D3-970E-D9C6CC407677}">
      <dgm:prSet/>
      <dgm:spPr/>
      <dgm:t>
        <a:bodyPr/>
        <a:lstStyle/>
        <a:p>
          <a:endParaRPr lang="en-US" sz="1200">
            <a:latin typeface="Microsoft YaHei" panose="020B0503020204020204" pitchFamily="34" charset="-122"/>
            <a:ea typeface="Microsoft YaHei" panose="020B0503020204020204" pitchFamily="34" charset="-122"/>
          </a:endParaRPr>
        </a:p>
      </dgm:t>
    </dgm:pt>
    <dgm:pt modelId="{09B11665-CC67-4CB1-ACC4-F5A01100C0A8}" type="pres">
      <dgm:prSet presAssocID="{2C3D5206-E222-49EC-9EEA-50FA6FC9FA92}" presName="linearFlow" presStyleCnt="0">
        <dgm:presLayoutVars>
          <dgm:dir/>
          <dgm:animLvl val="lvl"/>
          <dgm:resizeHandles val="exact"/>
        </dgm:presLayoutVars>
      </dgm:prSet>
      <dgm:spPr/>
      <dgm:t>
        <a:bodyPr/>
        <a:lstStyle/>
        <a:p>
          <a:endParaRPr lang="en-US"/>
        </a:p>
      </dgm:t>
    </dgm:pt>
    <dgm:pt modelId="{19B20894-B577-4A92-BB72-FCCE3B144E35}" type="pres">
      <dgm:prSet presAssocID="{E4E85157-F805-4700-ABAF-785AD15EB9EA}" presName="composite" presStyleCnt="0"/>
      <dgm:spPr/>
    </dgm:pt>
    <dgm:pt modelId="{D476F714-7D32-461C-B3D9-34A6D7057497}" type="pres">
      <dgm:prSet presAssocID="{E4E85157-F805-4700-ABAF-785AD15EB9EA}" presName="parentText" presStyleLbl="alignNode1" presStyleIdx="0" presStyleCnt="3" custLinFactNeighborY="-3913">
        <dgm:presLayoutVars>
          <dgm:chMax val="1"/>
          <dgm:bulletEnabled val="1"/>
        </dgm:presLayoutVars>
      </dgm:prSet>
      <dgm:spPr/>
      <dgm:t>
        <a:bodyPr/>
        <a:lstStyle/>
        <a:p>
          <a:endParaRPr lang="en-US"/>
        </a:p>
      </dgm:t>
    </dgm:pt>
    <dgm:pt modelId="{317B2472-26C3-400B-9794-FC7FE7B81BDE}" type="pres">
      <dgm:prSet presAssocID="{E4E85157-F805-4700-ABAF-785AD15EB9EA}" presName="descendantText" presStyleLbl="alignAcc1" presStyleIdx="0" presStyleCnt="3" custScaleY="119834" custLinFactY="119277" custLinFactNeighborX="-219" custLinFactNeighborY="200000">
        <dgm:presLayoutVars>
          <dgm:bulletEnabled val="1"/>
        </dgm:presLayoutVars>
      </dgm:prSet>
      <dgm:spPr/>
      <dgm:t>
        <a:bodyPr/>
        <a:lstStyle/>
        <a:p>
          <a:endParaRPr lang="en-US"/>
        </a:p>
      </dgm:t>
    </dgm:pt>
    <dgm:pt modelId="{089B4476-CEFD-4355-91CF-C7F88552C8E1}" type="pres">
      <dgm:prSet presAssocID="{8D5CF436-0B2C-498D-A76E-BDFF9987696D}" presName="sp" presStyleCnt="0"/>
      <dgm:spPr/>
    </dgm:pt>
    <dgm:pt modelId="{C7BEB3EF-D6A4-455B-A321-CA8F4222226A}" type="pres">
      <dgm:prSet presAssocID="{5DE551A4-B8CD-4C88-9753-C0D7A6CA7A9A}" presName="composite" presStyleCnt="0"/>
      <dgm:spPr/>
    </dgm:pt>
    <dgm:pt modelId="{521789C3-423E-4F13-9D26-732F3EBD0D83}" type="pres">
      <dgm:prSet presAssocID="{5DE551A4-B8CD-4C88-9753-C0D7A6CA7A9A}" presName="parentText" presStyleLbl="alignNode1" presStyleIdx="1" presStyleCnt="3" custLinFactNeighborY="4472">
        <dgm:presLayoutVars>
          <dgm:chMax val="1"/>
          <dgm:bulletEnabled val="1"/>
        </dgm:presLayoutVars>
      </dgm:prSet>
      <dgm:spPr/>
      <dgm:t>
        <a:bodyPr/>
        <a:lstStyle/>
        <a:p>
          <a:endParaRPr lang="en-US"/>
        </a:p>
      </dgm:t>
    </dgm:pt>
    <dgm:pt modelId="{D3BF24B6-3551-410C-AB70-E20608F93618}" type="pres">
      <dgm:prSet presAssocID="{5DE551A4-B8CD-4C88-9753-C0D7A6CA7A9A}" presName="descendantText" presStyleLbl="alignAcc1" presStyleIdx="1" presStyleCnt="3" custScaleY="123663" custLinFactNeighborY="37809">
        <dgm:presLayoutVars>
          <dgm:bulletEnabled val="1"/>
        </dgm:presLayoutVars>
      </dgm:prSet>
      <dgm:spPr/>
      <dgm:t>
        <a:bodyPr/>
        <a:lstStyle/>
        <a:p>
          <a:endParaRPr lang="en-US"/>
        </a:p>
      </dgm:t>
    </dgm:pt>
    <dgm:pt modelId="{30255E5C-9DFA-42C7-99FD-D09CD661FC1F}" type="pres">
      <dgm:prSet presAssocID="{493BE28C-1BF2-4F9B-8B41-BA7335D8ED8B}" presName="sp" presStyleCnt="0"/>
      <dgm:spPr/>
    </dgm:pt>
    <dgm:pt modelId="{944EC423-579E-4037-A608-EE114676300B}" type="pres">
      <dgm:prSet presAssocID="{20192798-60B3-488E-AD90-18AF6FFBCC8C}" presName="composite" presStyleCnt="0"/>
      <dgm:spPr/>
    </dgm:pt>
    <dgm:pt modelId="{BFBA4D3B-DE94-4E93-9DEB-CBE7035C8FA8}" type="pres">
      <dgm:prSet presAssocID="{20192798-60B3-488E-AD90-18AF6FFBCC8C}" presName="parentText" presStyleLbl="alignNode1" presStyleIdx="2" presStyleCnt="3">
        <dgm:presLayoutVars>
          <dgm:chMax val="1"/>
          <dgm:bulletEnabled val="1"/>
        </dgm:presLayoutVars>
      </dgm:prSet>
      <dgm:spPr/>
      <dgm:t>
        <a:bodyPr/>
        <a:lstStyle/>
        <a:p>
          <a:endParaRPr lang="en-US"/>
        </a:p>
      </dgm:t>
    </dgm:pt>
    <dgm:pt modelId="{22A5BF81-CDCA-435D-9FAE-CE7E5453BB35}" type="pres">
      <dgm:prSet presAssocID="{20192798-60B3-488E-AD90-18AF6FFBCC8C}" presName="descendantText" presStyleLbl="alignAcc1" presStyleIdx="2" presStyleCnt="3" custScaleY="159357" custLinFactY="-100000" custLinFactNeighborX="547" custLinFactNeighborY="-176197">
        <dgm:presLayoutVars>
          <dgm:bulletEnabled val="1"/>
        </dgm:presLayoutVars>
      </dgm:prSet>
      <dgm:spPr/>
      <dgm:t>
        <a:bodyPr/>
        <a:lstStyle/>
        <a:p>
          <a:endParaRPr lang="en-US"/>
        </a:p>
      </dgm:t>
    </dgm:pt>
  </dgm:ptLst>
  <dgm:cxnLst>
    <dgm:cxn modelId="{502EB506-2D74-47F6-BF14-852B6BBAB942}" type="presOf" srcId="{8244945F-E08A-42B7-8250-C03C039F2314}" destId="{D3BF24B6-3551-410C-AB70-E20608F93618}" srcOrd="0" destOrd="1" presId="urn:microsoft.com/office/officeart/2005/8/layout/chevron2"/>
    <dgm:cxn modelId="{F3DFD924-08B3-4EB4-90FA-E2823220A10D}" srcId="{2C3D5206-E222-49EC-9EEA-50FA6FC9FA92}" destId="{5DE551A4-B8CD-4C88-9753-C0D7A6CA7A9A}" srcOrd="1" destOrd="0" parTransId="{983871E3-1A94-4A09-8131-6AE661539D79}" sibTransId="{493BE28C-1BF2-4F9B-8B41-BA7335D8ED8B}"/>
    <dgm:cxn modelId="{A05FAFE7-7580-4E8B-8A34-E18097C06F34}" type="presOf" srcId="{20192798-60B3-488E-AD90-18AF6FFBCC8C}" destId="{BFBA4D3B-DE94-4E93-9DEB-CBE7035C8FA8}" srcOrd="0" destOrd="0" presId="urn:microsoft.com/office/officeart/2005/8/layout/chevron2"/>
    <dgm:cxn modelId="{E9A85DBF-78FD-4BEA-8073-E74202B342D7}" srcId="{2C3D5206-E222-49EC-9EEA-50FA6FC9FA92}" destId="{E4E85157-F805-4700-ABAF-785AD15EB9EA}" srcOrd="0" destOrd="0" parTransId="{6B883384-FA7F-4E30-A8C3-F9D7FD0E604A}" sibTransId="{8D5CF436-0B2C-498D-A76E-BDFF9987696D}"/>
    <dgm:cxn modelId="{4E9B9616-1E16-4196-B8C8-3DF39732A5AB}" type="presOf" srcId="{5DE551A4-B8CD-4C88-9753-C0D7A6CA7A9A}" destId="{521789C3-423E-4F13-9D26-732F3EBD0D83}" srcOrd="0" destOrd="0" presId="urn:microsoft.com/office/officeart/2005/8/layout/chevron2"/>
    <dgm:cxn modelId="{B0FED163-0061-4510-BC8D-088DD79CD835}" srcId="{5DE551A4-B8CD-4C88-9753-C0D7A6CA7A9A}" destId="{3C7E5BC2-B9FB-40EC-9B2C-0E811545AE1B}" srcOrd="0" destOrd="0" parTransId="{39A0D165-A006-4D4A-968E-63587D220A30}" sibTransId="{33506E88-EE37-44C4-AA56-B529CE69A9E8}"/>
    <dgm:cxn modelId="{02F8E569-95D9-4C7C-A207-2731D018608F}" srcId="{E4E85157-F805-4700-ABAF-785AD15EB9EA}" destId="{36C6BEE9-267C-4E08-82D0-D8B47C4E134E}" srcOrd="0" destOrd="0" parTransId="{BB30E279-D384-4A3C-B1D8-77F6EAAB7092}" sibTransId="{E3EABEC2-CED4-4173-B5C5-B70E37AB494E}"/>
    <dgm:cxn modelId="{CE7773DD-7A95-4564-B74F-7633CCA24DBE}" type="presOf" srcId="{36C6BEE9-267C-4E08-82D0-D8B47C4E134E}" destId="{317B2472-26C3-400B-9794-FC7FE7B81BDE}" srcOrd="0" destOrd="0" presId="urn:microsoft.com/office/officeart/2005/8/layout/chevron2"/>
    <dgm:cxn modelId="{73E3F50A-3E59-4EE2-ADBB-D0E8BC5CECEA}" type="presOf" srcId="{E4E85157-F805-4700-ABAF-785AD15EB9EA}" destId="{D476F714-7D32-461C-B3D9-34A6D7057497}" srcOrd="0" destOrd="0" presId="urn:microsoft.com/office/officeart/2005/8/layout/chevron2"/>
    <dgm:cxn modelId="{092846F9-DC04-49AE-BB76-BDEC215789A9}" srcId="{20192798-60B3-488E-AD90-18AF6FFBCC8C}" destId="{E5F69405-EF18-4BD7-AFA7-F099FEB47643}" srcOrd="1" destOrd="0" parTransId="{CD9BE096-6CF7-40CB-9B9B-DE76B3E90D0D}" sibTransId="{8059BD41-C7E4-4B37-B5DF-9C874110A6D5}"/>
    <dgm:cxn modelId="{9336C6DF-64C7-4A93-8FAB-3C6459F43234}" type="presOf" srcId="{EC7D27C3-803D-418F-AFFA-70BE939722CC}" destId="{317B2472-26C3-400B-9794-FC7FE7B81BDE}" srcOrd="0" destOrd="1" presId="urn:microsoft.com/office/officeart/2005/8/layout/chevron2"/>
    <dgm:cxn modelId="{928775A0-3FEC-4A2A-A480-7EB69C88C41F}" type="presOf" srcId="{2C3D5206-E222-49EC-9EEA-50FA6FC9FA92}" destId="{09B11665-CC67-4CB1-ACC4-F5A01100C0A8}" srcOrd="0" destOrd="0" presId="urn:microsoft.com/office/officeart/2005/8/layout/chevron2"/>
    <dgm:cxn modelId="{2258AF2A-51DD-455D-A625-EC5745CD7B6D}" type="presOf" srcId="{3C7E5BC2-B9FB-40EC-9B2C-0E811545AE1B}" destId="{D3BF24B6-3551-410C-AB70-E20608F93618}" srcOrd="0" destOrd="0" presId="urn:microsoft.com/office/officeart/2005/8/layout/chevron2"/>
    <dgm:cxn modelId="{D1904741-C2E5-4CDF-8F25-B7F902B3B698}" srcId="{E4E85157-F805-4700-ABAF-785AD15EB9EA}" destId="{EC7D27C3-803D-418F-AFFA-70BE939722CC}" srcOrd="1" destOrd="0" parTransId="{16DFC0AB-9F15-453B-972A-F67815C609A3}" sibTransId="{9179A4D2-78BE-41AF-AEE8-22B29D63FAFF}"/>
    <dgm:cxn modelId="{85EA0A88-FE40-4F31-A3B1-E8B8D1BD6DA1}" type="presOf" srcId="{E5F69405-EF18-4BD7-AFA7-F099FEB47643}" destId="{22A5BF81-CDCA-435D-9FAE-CE7E5453BB35}" srcOrd="0" destOrd="1" presId="urn:microsoft.com/office/officeart/2005/8/layout/chevron2"/>
    <dgm:cxn modelId="{97C336B7-0696-443E-9AEB-DF1F5EE47567}" srcId="{5DE551A4-B8CD-4C88-9753-C0D7A6CA7A9A}" destId="{8244945F-E08A-42B7-8250-C03C039F2314}" srcOrd="1" destOrd="0" parTransId="{DC6F2020-8AFC-44FA-B9C8-3454D123FEAA}" sibTransId="{25DCE2B0-3949-45BC-BF44-D25623F8DAA5}"/>
    <dgm:cxn modelId="{42FFDA41-E444-42D3-970E-D9C6CC407677}" srcId="{20192798-60B3-488E-AD90-18AF6FFBCC8C}" destId="{B4F27CDF-1535-41D5-AB28-64E602C4AD17}" srcOrd="0" destOrd="0" parTransId="{2E819475-FEA1-4AD5-B7DB-44AC13B29F14}" sibTransId="{CA17DD88-3805-4F2A-A656-3A09BB60E84A}"/>
    <dgm:cxn modelId="{60B6A81B-AD6C-4EC8-A77A-5881AC2DCA37}" type="presOf" srcId="{B4F27CDF-1535-41D5-AB28-64E602C4AD17}" destId="{22A5BF81-CDCA-435D-9FAE-CE7E5453BB35}" srcOrd="0" destOrd="0" presId="urn:microsoft.com/office/officeart/2005/8/layout/chevron2"/>
    <dgm:cxn modelId="{3B8D48B4-F964-4996-B6DC-C5FFA059DE48}" srcId="{2C3D5206-E222-49EC-9EEA-50FA6FC9FA92}" destId="{20192798-60B3-488E-AD90-18AF6FFBCC8C}" srcOrd="2" destOrd="0" parTransId="{CFD443AA-36F6-4208-AAFD-74806B3BE0EC}" sibTransId="{865A4DEE-B013-465D-82C5-A2E31964FAD1}"/>
    <dgm:cxn modelId="{09359289-07D3-4191-BF52-20BEE172A15A}" type="presParOf" srcId="{09B11665-CC67-4CB1-ACC4-F5A01100C0A8}" destId="{19B20894-B577-4A92-BB72-FCCE3B144E35}" srcOrd="0" destOrd="0" presId="urn:microsoft.com/office/officeart/2005/8/layout/chevron2"/>
    <dgm:cxn modelId="{EBB8E6B7-F15D-4547-ABCE-17752C69A293}" type="presParOf" srcId="{19B20894-B577-4A92-BB72-FCCE3B144E35}" destId="{D476F714-7D32-461C-B3D9-34A6D7057497}" srcOrd="0" destOrd="0" presId="urn:microsoft.com/office/officeart/2005/8/layout/chevron2"/>
    <dgm:cxn modelId="{6EC42EAF-84D7-4AD9-B893-DAE903805C15}" type="presParOf" srcId="{19B20894-B577-4A92-BB72-FCCE3B144E35}" destId="{317B2472-26C3-400B-9794-FC7FE7B81BDE}" srcOrd="1" destOrd="0" presId="urn:microsoft.com/office/officeart/2005/8/layout/chevron2"/>
    <dgm:cxn modelId="{389BC074-B8FC-45F7-944A-ED4C9BF66A41}" type="presParOf" srcId="{09B11665-CC67-4CB1-ACC4-F5A01100C0A8}" destId="{089B4476-CEFD-4355-91CF-C7F88552C8E1}" srcOrd="1" destOrd="0" presId="urn:microsoft.com/office/officeart/2005/8/layout/chevron2"/>
    <dgm:cxn modelId="{3ADD74DF-F105-4F36-9872-6E8D738026F3}" type="presParOf" srcId="{09B11665-CC67-4CB1-ACC4-F5A01100C0A8}" destId="{C7BEB3EF-D6A4-455B-A321-CA8F4222226A}" srcOrd="2" destOrd="0" presId="urn:microsoft.com/office/officeart/2005/8/layout/chevron2"/>
    <dgm:cxn modelId="{D323F272-C56B-42DF-94C5-1232E9BAFC15}" type="presParOf" srcId="{C7BEB3EF-D6A4-455B-A321-CA8F4222226A}" destId="{521789C3-423E-4F13-9D26-732F3EBD0D83}" srcOrd="0" destOrd="0" presId="urn:microsoft.com/office/officeart/2005/8/layout/chevron2"/>
    <dgm:cxn modelId="{D9AE568A-E8AC-492C-B3D6-BD5AB1F3EE9C}" type="presParOf" srcId="{C7BEB3EF-D6A4-455B-A321-CA8F4222226A}" destId="{D3BF24B6-3551-410C-AB70-E20608F93618}" srcOrd="1" destOrd="0" presId="urn:microsoft.com/office/officeart/2005/8/layout/chevron2"/>
    <dgm:cxn modelId="{4D73EDFA-1D7A-4D16-96D0-265DD8B50A56}" type="presParOf" srcId="{09B11665-CC67-4CB1-ACC4-F5A01100C0A8}" destId="{30255E5C-9DFA-42C7-99FD-D09CD661FC1F}" srcOrd="3" destOrd="0" presId="urn:microsoft.com/office/officeart/2005/8/layout/chevron2"/>
    <dgm:cxn modelId="{E1E25C23-6A2E-4885-AA0F-5F36FA54745A}" type="presParOf" srcId="{09B11665-CC67-4CB1-ACC4-F5A01100C0A8}" destId="{944EC423-579E-4037-A608-EE114676300B}" srcOrd="4" destOrd="0" presId="urn:microsoft.com/office/officeart/2005/8/layout/chevron2"/>
    <dgm:cxn modelId="{2607E46E-BD29-46AA-A31D-5875461FC163}" type="presParOf" srcId="{944EC423-579E-4037-A608-EE114676300B}" destId="{BFBA4D3B-DE94-4E93-9DEB-CBE7035C8FA8}" srcOrd="0" destOrd="0" presId="urn:microsoft.com/office/officeart/2005/8/layout/chevron2"/>
    <dgm:cxn modelId="{E864BA0F-A90D-499B-A965-F8AC49B22995}" type="presParOf" srcId="{944EC423-579E-4037-A608-EE114676300B}" destId="{22A5BF81-CDCA-435D-9FAE-CE7E5453BB3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695CA9-5AEF-419D-9091-40E4B2493144}" type="doc">
      <dgm:prSet loTypeId="urn:microsoft.com/office/officeart/2005/8/layout/funnel1" loCatId="process" qsTypeId="urn:microsoft.com/office/officeart/2005/8/quickstyle/simple1" qsCatId="simple" csTypeId="urn:microsoft.com/office/officeart/2005/8/colors/colorful4" csCatId="colorful" phldr="1"/>
      <dgm:spPr/>
      <dgm:t>
        <a:bodyPr/>
        <a:lstStyle/>
        <a:p>
          <a:endParaRPr lang="en-US"/>
        </a:p>
      </dgm:t>
    </dgm:pt>
    <dgm:pt modelId="{0E07040F-29D0-4C2B-A3E9-7A13B7E9679C}">
      <dgm:prSet phldrT="[Text]"/>
      <dgm:spPr/>
      <dgm:t>
        <a:bodyPr/>
        <a:lstStyle/>
        <a:p>
          <a:r>
            <a:rPr lang="en-US" dirty="0" smtClean="0"/>
            <a:t>300 epochs</a:t>
          </a:r>
          <a:endParaRPr lang="en-US" dirty="0"/>
        </a:p>
      </dgm:t>
    </dgm:pt>
    <dgm:pt modelId="{BBDF7533-4E84-4610-AF10-30ADD805FFE6}" type="parTrans" cxnId="{1E26F284-338F-4318-8E52-E140CE2814C3}">
      <dgm:prSet/>
      <dgm:spPr/>
      <dgm:t>
        <a:bodyPr/>
        <a:lstStyle/>
        <a:p>
          <a:endParaRPr lang="en-US"/>
        </a:p>
      </dgm:t>
    </dgm:pt>
    <dgm:pt modelId="{FE6B316C-1BD9-4BAE-A87D-DA965110119A}" type="sibTrans" cxnId="{1E26F284-338F-4318-8E52-E140CE2814C3}">
      <dgm:prSet/>
      <dgm:spPr/>
      <dgm:t>
        <a:bodyPr/>
        <a:lstStyle/>
        <a:p>
          <a:endParaRPr lang="en-US"/>
        </a:p>
      </dgm:t>
    </dgm:pt>
    <dgm:pt modelId="{4073067B-C67F-4448-BD7A-2B42626DB19E}">
      <dgm:prSet phldrT="[Text]"/>
      <dgm:spPr/>
      <dgm:t>
        <a:bodyPr/>
        <a:lstStyle/>
        <a:p>
          <a:r>
            <a:rPr lang="en-US" dirty="0" smtClean="0"/>
            <a:t>Batch 16</a:t>
          </a:r>
          <a:endParaRPr lang="en-US" dirty="0"/>
        </a:p>
      </dgm:t>
    </dgm:pt>
    <dgm:pt modelId="{9D5E5786-D9CE-4A13-8CFB-A3CA694F5A9B}" type="parTrans" cxnId="{AA2DA729-B2EF-4106-B1A4-DD6355754ED3}">
      <dgm:prSet/>
      <dgm:spPr/>
      <dgm:t>
        <a:bodyPr/>
        <a:lstStyle/>
        <a:p>
          <a:endParaRPr lang="en-US"/>
        </a:p>
      </dgm:t>
    </dgm:pt>
    <dgm:pt modelId="{39BACF25-0AFF-4422-A7E0-B1B39F436751}" type="sibTrans" cxnId="{AA2DA729-B2EF-4106-B1A4-DD6355754ED3}">
      <dgm:prSet/>
      <dgm:spPr/>
      <dgm:t>
        <a:bodyPr/>
        <a:lstStyle/>
        <a:p>
          <a:endParaRPr lang="en-US"/>
        </a:p>
      </dgm:t>
    </dgm:pt>
    <dgm:pt modelId="{84943911-642D-445F-874E-68FC6C7A4C7C}">
      <dgm:prSet phldrT="[Text]"/>
      <dgm:spPr/>
      <dgm:t>
        <a:bodyPr/>
        <a:lstStyle/>
        <a:p>
          <a:r>
            <a:rPr lang="en-US" dirty="0" smtClean="0"/>
            <a:t>Inference</a:t>
          </a:r>
          <a:endParaRPr lang="en-US" dirty="0"/>
        </a:p>
      </dgm:t>
    </dgm:pt>
    <dgm:pt modelId="{8B7D1F91-3849-47E8-BFBA-9CA386CD49A8}" type="parTrans" cxnId="{EEF3B1EC-C1BC-4C29-8202-30024BE84962}">
      <dgm:prSet/>
      <dgm:spPr/>
      <dgm:t>
        <a:bodyPr/>
        <a:lstStyle/>
        <a:p>
          <a:endParaRPr lang="en-US"/>
        </a:p>
      </dgm:t>
    </dgm:pt>
    <dgm:pt modelId="{F272DA08-109C-4258-9FC6-664501FBD127}" type="sibTrans" cxnId="{EEF3B1EC-C1BC-4C29-8202-30024BE84962}">
      <dgm:prSet/>
      <dgm:spPr/>
      <dgm:t>
        <a:bodyPr/>
        <a:lstStyle/>
        <a:p>
          <a:endParaRPr lang="en-US"/>
        </a:p>
      </dgm:t>
    </dgm:pt>
    <dgm:pt modelId="{D83117C8-E92F-495E-9379-D4C2C8B71488}">
      <dgm:prSet phldrT="[Text]"/>
      <dgm:spPr/>
      <dgm:t>
        <a:bodyPr/>
        <a:lstStyle/>
        <a:p>
          <a:r>
            <a:rPr lang="en-US" dirty="0" err="1" smtClean="0"/>
            <a:t>Img</a:t>
          </a:r>
          <a:r>
            <a:rPr lang="en-US" dirty="0" smtClean="0"/>
            <a:t> 640</a:t>
          </a:r>
          <a:endParaRPr lang="en-US" dirty="0"/>
        </a:p>
      </dgm:t>
    </dgm:pt>
    <dgm:pt modelId="{46B954DA-5855-46AB-8CA5-8186AED8A778}" type="parTrans" cxnId="{51208241-A50F-4ED2-B979-6EA202631BB8}">
      <dgm:prSet/>
      <dgm:spPr/>
      <dgm:t>
        <a:bodyPr/>
        <a:lstStyle/>
        <a:p>
          <a:endParaRPr lang="en-US"/>
        </a:p>
      </dgm:t>
    </dgm:pt>
    <dgm:pt modelId="{5F3E0AAB-2EB8-430A-BD70-FF480819D792}" type="sibTrans" cxnId="{51208241-A50F-4ED2-B979-6EA202631BB8}">
      <dgm:prSet/>
      <dgm:spPr/>
      <dgm:t>
        <a:bodyPr/>
        <a:lstStyle/>
        <a:p>
          <a:endParaRPr lang="en-US"/>
        </a:p>
      </dgm:t>
    </dgm:pt>
    <dgm:pt modelId="{F9132973-DC9D-4A44-BD3B-42A5CDE6254D}" type="pres">
      <dgm:prSet presAssocID="{C2695CA9-5AEF-419D-9091-40E4B2493144}" presName="Name0" presStyleCnt="0">
        <dgm:presLayoutVars>
          <dgm:chMax val="4"/>
          <dgm:resizeHandles val="exact"/>
        </dgm:presLayoutVars>
      </dgm:prSet>
      <dgm:spPr/>
      <dgm:t>
        <a:bodyPr/>
        <a:lstStyle/>
        <a:p>
          <a:endParaRPr lang="en-US"/>
        </a:p>
      </dgm:t>
    </dgm:pt>
    <dgm:pt modelId="{2B5AA0E4-6272-4A1E-955F-70CCD67D4D18}" type="pres">
      <dgm:prSet presAssocID="{C2695CA9-5AEF-419D-9091-40E4B2493144}" presName="ellipse" presStyleLbl="trBgShp" presStyleIdx="0" presStyleCnt="1"/>
      <dgm:spPr/>
    </dgm:pt>
    <dgm:pt modelId="{995396FF-5FE2-476F-BBC9-FA6939552589}" type="pres">
      <dgm:prSet presAssocID="{C2695CA9-5AEF-419D-9091-40E4B2493144}" presName="arrow1" presStyleLbl="fgShp" presStyleIdx="0" presStyleCnt="1"/>
      <dgm:spPr/>
    </dgm:pt>
    <dgm:pt modelId="{E87A95F7-7824-49A1-855B-C934FE550C16}" type="pres">
      <dgm:prSet presAssocID="{C2695CA9-5AEF-419D-9091-40E4B2493144}" presName="rectangle" presStyleLbl="revTx" presStyleIdx="0" presStyleCnt="1">
        <dgm:presLayoutVars>
          <dgm:bulletEnabled val="1"/>
        </dgm:presLayoutVars>
      </dgm:prSet>
      <dgm:spPr/>
      <dgm:t>
        <a:bodyPr/>
        <a:lstStyle/>
        <a:p>
          <a:endParaRPr lang="en-US"/>
        </a:p>
      </dgm:t>
    </dgm:pt>
    <dgm:pt modelId="{8CF4C0AC-4681-4F2E-9958-EBD2277E882E}" type="pres">
      <dgm:prSet presAssocID="{4073067B-C67F-4448-BD7A-2B42626DB19E}" presName="item1" presStyleLbl="node1" presStyleIdx="0" presStyleCnt="3">
        <dgm:presLayoutVars>
          <dgm:bulletEnabled val="1"/>
        </dgm:presLayoutVars>
      </dgm:prSet>
      <dgm:spPr/>
      <dgm:t>
        <a:bodyPr/>
        <a:lstStyle/>
        <a:p>
          <a:endParaRPr lang="en-US"/>
        </a:p>
      </dgm:t>
    </dgm:pt>
    <dgm:pt modelId="{F3547393-EEA7-4641-833E-84DFD66671B4}" type="pres">
      <dgm:prSet presAssocID="{D83117C8-E92F-495E-9379-D4C2C8B71488}" presName="item2" presStyleLbl="node1" presStyleIdx="1" presStyleCnt="3">
        <dgm:presLayoutVars>
          <dgm:bulletEnabled val="1"/>
        </dgm:presLayoutVars>
      </dgm:prSet>
      <dgm:spPr/>
      <dgm:t>
        <a:bodyPr/>
        <a:lstStyle/>
        <a:p>
          <a:endParaRPr lang="en-US"/>
        </a:p>
      </dgm:t>
    </dgm:pt>
    <dgm:pt modelId="{EA21E181-AD01-4528-A2EC-1972F81FE106}" type="pres">
      <dgm:prSet presAssocID="{84943911-642D-445F-874E-68FC6C7A4C7C}" presName="item3" presStyleLbl="node1" presStyleIdx="2" presStyleCnt="3">
        <dgm:presLayoutVars>
          <dgm:bulletEnabled val="1"/>
        </dgm:presLayoutVars>
      </dgm:prSet>
      <dgm:spPr/>
      <dgm:t>
        <a:bodyPr/>
        <a:lstStyle/>
        <a:p>
          <a:endParaRPr lang="en-US"/>
        </a:p>
      </dgm:t>
    </dgm:pt>
    <dgm:pt modelId="{8264017C-26A4-4716-90CA-9D194B52BC61}" type="pres">
      <dgm:prSet presAssocID="{C2695CA9-5AEF-419D-9091-40E4B2493144}" presName="funnel" presStyleLbl="trAlignAcc1" presStyleIdx="0" presStyleCnt="1"/>
      <dgm:spPr/>
    </dgm:pt>
  </dgm:ptLst>
  <dgm:cxnLst>
    <dgm:cxn modelId="{984EA6F8-DB0C-40EE-A6DF-8649EBE603F3}" type="presOf" srcId="{0E07040F-29D0-4C2B-A3E9-7A13B7E9679C}" destId="{EA21E181-AD01-4528-A2EC-1972F81FE106}" srcOrd="0" destOrd="0" presId="urn:microsoft.com/office/officeart/2005/8/layout/funnel1"/>
    <dgm:cxn modelId="{CE13B4DE-2F31-4E30-A817-2DBF61DECC74}" type="presOf" srcId="{D83117C8-E92F-495E-9379-D4C2C8B71488}" destId="{8CF4C0AC-4681-4F2E-9958-EBD2277E882E}" srcOrd="0" destOrd="0" presId="urn:microsoft.com/office/officeart/2005/8/layout/funnel1"/>
    <dgm:cxn modelId="{51208241-A50F-4ED2-B979-6EA202631BB8}" srcId="{C2695CA9-5AEF-419D-9091-40E4B2493144}" destId="{D83117C8-E92F-495E-9379-D4C2C8B71488}" srcOrd="2" destOrd="0" parTransId="{46B954DA-5855-46AB-8CA5-8186AED8A778}" sibTransId="{5F3E0AAB-2EB8-430A-BD70-FF480819D792}"/>
    <dgm:cxn modelId="{8848654C-A877-4F5F-888F-4681855E4EDB}" type="presOf" srcId="{C2695CA9-5AEF-419D-9091-40E4B2493144}" destId="{F9132973-DC9D-4A44-BD3B-42A5CDE6254D}" srcOrd="0" destOrd="0" presId="urn:microsoft.com/office/officeart/2005/8/layout/funnel1"/>
    <dgm:cxn modelId="{EEF3B1EC-C1BC-4C29-8202-30024BE84962}" srcId="{C2695CA9-5AEF-419D-9091-40E4B2493144}" destId="{84943911-642D-445F-874E-68FC6C7A4C7C}" srcOrd="3" destOrd="0" parTransId="{8B7D1F91-3849-47E8-BFBA-9CA386CD49A8}" sibTransId="{F272DA08-109C-4258-9FC6-664501FBD127}"/>
    <dgm:cxn modelId="{C3B9A9C8-AC51-417C-A3B9-A8C1235A458E}" type="presOf" srcId="{4073067B-C67F-4448-BD7A-2B42626DB19E}" destId="{F3547393-EEA7-4641-833E-84DFD66671B4}" srcOrd="0" destOrd="0" presId="urn:microsoft.com/office/officeart/2005/8/layout/funnel1"/>
    <dgm:cxn modelId="{AA2DA729-B2EF-4106-B1A4-DD6355754ED3}" srcId="{C2695CA9-5AEF-419D-9091-40E4B2493144}" destId="{4073067B-C67F-4448-BD7A-2B42626DB19E}" srcOrd="1" destOrd="0" parTransId="{9D5E5786-D9CE-4A13-8CFB-A3CA694F5A9B}" sibTransId="{39BACF25-0AFF-4422-A7E0-B1B39F436751}"/>
    <dgm:cxn modelId="{1E26F284-338F-4318-8E52-E140CE2814C3}" srcId="{C2695CA9-5AEF-419D-9091-40E4B2493144}" destId="{0E07040F-29D0-4C2B-A3E9-7A13B7E9679C}" srcOrd="0" destOrd="0" parTransId="{BBDF7533-4E84-4610-AF10-30ADD805FFE6}" sibTransId="{FE6B316C-1BD9-4BAE-A87D-DA965110119A}"/>
    <dgm:cxn modelId="{51A38EC0-B7B2-4D2B-AFD3-D27575AFE7A7}" type="presOf" srcId="{84943911-642D-445F-874E-68FC6C7A4C7C}" destId="{E87A95F7-7824-49A1-855B-C934FE550C16}" srcOrd="0" destOrd="0" presId="urn:microsoft.com/office/officeart/2005/8/layout/funnel1"/>
    <dgm:cxn modelId="{FB7F0776-BC62-430D-B9D4-3CDBE14AD412}" type="presParOf" srcId="{F9132973-DC9D-4A44-BD3B-42A5CDE6254D}" destId="{2B5AA0E4-6272-4A1E-955F-70CCD67D4D18}" srcOrd="0" destOrd="0" presId="urn:microsoft.com/office/officeart/2005/8/layout/funnel1"/>
    <dgm:cxn modelId="{269BB49C-AC14-4987-BB7B-005EE00C8C84}" type="presParOf" srcId="{F9132973-DC9D-4A44-BD3B-42A5CDE6254D}" destId="{995396FF-5FE2-476F-BBC9-FA6939552589}" srcOrd="1" destOrd="0" presId="urn:microsoft.com/office/officeart/2005/8/layout/funnel1"/>
    <dgm:cxn modelId="{8F834675-8245-4B82-BC42-B2A4400516BF}" type="presParOf" srcId="{F9132973-DC9D-4A44-BD3B-42A5CDE6254D}" destId="{E87A95F7-7824-49A1-855B-C934FE550C16}" srcOrd="2" destOrd="0" presId="urn:microsoft.com/office/officeart/2005/8/layout/funnel1"/>
    <dgm:cxn modelId="{E3706A3F-3046-4697-99CA-EB7F43B328A0}" type="presParOf" srcId="{F9132973-DC9D-4A44-BD3B-42A5CDE6254D}" destId="{8CF4C0AC-4681-4F2E-9958-EBD2277E882E}" srcOrd="3" destOrd="0" presId="urn:microsoft.com/office/officeart/2005/8/layout/funnel1"/>
    <dgm:cxn modelId="{B7F2A9D9-B466-4F6B-857F-5512678AC93A}" type="presParOf" srcId="{F9132973-DC9D-4A44-BD3B-42A5CDE6254D}" destId="{F3547393-EEA7-4641-833E-84DFD66671B4}" srcOrd="4" destOrd="0" presId="urn:microsoft.com/office/officeart/2005/8/layout/funnel1"/>
    <dgm:cxn modelId="{151BAD41-D574-44CF-87C0-B645044579A5}" type="presParOf" srcId="{F9132973-DC9D-4A44-BD3B-42A5CDE6254D}" destId="{EA21E181-AD01-4528-A2EC-1972F81FE106}" srcOrd="5" destOrd="0" presId="urn:microsoft.com/office/officeart/2005/8/layout/funnel1"/>
    <dgm:cxn modelId="{161E0269-E3B9-4F64-898A-A97C05A4FCDB}" type="presParOf" srcId="{F9132973-DC9D-4A44-BD3B-42A5CDE6254D}" destId="{8264017C-26A4-4716-90CA-9D194B52BC61}"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F58F1-62D2-4F5B-9798-02F9008E6C72}">
      <dsp:nvSpPr>
        <dsp:cNvPr id="0" name=""/>
        <dsp:cNvSpPr/>
      </dsp:nvSpPr>
      <dsp:spPr>
        <a:xfrm>
          <a:off x="563999" y="0"/>
          <a:ext cx="6391989" cy="3750143"/>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01B7D-BB23-467F-9387-9FED9E7DBFED}">
      <dsp:nvSpPr>
        <dsp:cNvPr id="0" name=""/>
        <dsp:cNvSpPr/>
      </dsp:nvSpPr>
      <dsp:spPr>
        <a:xfrm>
          <a:off x="2204" y="1125042"/>
          <a:ext cx="2295162" cy="1500057"/>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Microsoft YaHei" panose="020B0503020204020204" pitchFamily="34" charset="-122"/>
              <a:ea typeface="Microsoft YaHei" panose="020B0503020204020204" pitchFamily="34" charset="-122"/>
            </a:rPr>
            <a:t>Splitting Ratio </a:t>
          </a:r>
          <a:r>
            <a:rPr lang="en-US" sz="1800" kern="1200" dirty="0" smtClean="0">
              <a:latin typeface="Microsoft YaHei" panose="020B0503020204020204" pitchFamily="34" charset="-122"/>
              <a:ea typeface="Microsoft YaHei" panose="020B0503020204020204" pitchFamily="34" charset="-122"/>
            </a:rPr>
            <a:t>(Train, Valid, Test)</a:t>
          </a:r>
          <a:endParaRPr lang="en-US" sz="1800" kern="1200" dirty="0">
            <a:latin typeface="Microsoft YaHei" panose="020B0503020204020204" pitchFamily="34" charset="-122"/>
            <a:ea typeface="Microsoft YaHei" panose="020B0503020204020204" pitchFamily="34" charset="-122"/>
          </a:endParaRPr>
        </a:p>
      </dsp:txBody>
      <dsp:txXfrm>
        <a:off x="75431" y="1198269"/>
        <a:ext cx="2148708" cy="1353603"/>
      </dsp:txXfrm>
    </dsp:sp>
    <dsp:sp modelId="{6A5860A8-63D7-4DA2-AEA9-0777B47809E2}">
      <dsp:nvSpPr>
        <dsp:cNvPr id="0" name=""/>
        <dsp:cNvSpPr/>
      </dsp:nvSpPr>
      <dsp:spPr>
        <a:xfrm>
          <a:off x="2612412" y="1125042"/>
          <a:ext cx="2295162" cy="1500057"/>
        </a:xfrm>
        <a:prstGeom prst="roundRect">
          <a:avLst/>
        </a:prstGeom>
        <a:solidFill>
          <a:schemeClr val="accent3">
            <a:hueOff val="623942"/>
            <a:satOff val="43599"/>
            <a:lumOff val="-149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Microsoft YaHei" panose="020B0503020204020204" pitchFamily="34" charset="-122"/>
              <a:ea typeface="Microsoft YaHei" panose="020B0503020204020204" pitchFamily="34" charset="-122"/>
            </a:rPr>
            <a:t>Handling Missing Values </a:t>
          </a:r>
          <a:r>
            <a:rPr lang="en-US" sz="1800" kern="1200" dirty="0" smtClean="0">
              <a:latin typeface="Microsoft YaHei" panose="020B0503020204020204" pitchFamily="34" charset="-122"/>
              <a:ea typeface="Microsoft YaHei" panose="020B0503020204020204" pitchFamily="34" charset="-122"/>
            </a:rPr>
            <a:t>(corrupt image/label)</a:t>
          </a:r>
          <a:endParaRPr lang="en-US" sz="1800" kern="1200" dirty="0">
            <a:latin typeface="Microsoft YaHei" panose="020B0503020204020204" pitchFamily="34" charset="-122"/>
            <a:ea typeface="Microsoft YaHei" panose="020B0503020204020204" pitchFamily="34" charset="-122"/>
          </a:endParaRPr>
        </a:p>
      </dsp:txBody>
      <dsp:txXfrm>
        <a:off x="2685639" y="1198269"/>
        <a:ext cx="2148708" cy="1353603"/>
      </dsp:txXfrm>
    </dsp:sp>
    <dsp:sp modelId="{CD929683-D2A5-48A5-8FB5-6E9011DCBBA3}">
      <dsp:nvSpPr>
        <dsp:cNvPr id="0" name=""/>
        <dsp:cNvSpPr/>
      </dsp:nvSpPr>
      <dsp:spPr>
        <a:xfrm>
          <a:off x="5222621" y="1125042"/>
          <a:ext cx="2295162" cy="1500057"/>
        </a:xfrm>
        <a:prstGeom prst="roundRect">
          <a:avLst/>
        </a:prstGeom>
        <a:solidFill>
          <a:schemeClr val="accent3">
            <a:hueOff val="1247884"/>
            <a:satOff val="87198"/>
            <a:lumOff val="-298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Microsoft YaHei" panose="020B0503020204020204" pitchFamily="34" charset="-122"/>
              <a:ea typeface="Microsoft YaHei" panose="020B0503020204020204" pitchFamily="34" charset="-122"/>
            </a:rPr>
            <a:t>Data Augmentations </a:t>
          </a:r>
          <a:r>
            <a:rPr lang="en-US" sz="1800" kern="1200" dirty="0" smtClean="0">
              <a:latin typeface="Microsoft YaHei" panose="020B0503020204020204" pitchFamily="34" charset="-122"/>
              <a:ea typeface="Microsoft YaHei" panose="020B0503020204020204" pitchFamily="34" charset="-122"/>
            </a:rPr>
            <a:t>(flipping, scaling, cropping)</a:t>
          </a:r>
          <a:endParaRPr lang="en-US" sz="1800" kern="1200" dirty="0">
            <a:latin typeface="Microsoft YaHei" panose="020B0503020204020204" pitchFamily="34" charset="-122"/>
            <a:ea typeface="Microsoft YaHei" panose="020B0503020204020204" pitchFamily="34" charset="-122"/>
          </a:endParaRPr>
        </a:p>
      </dsp:txBody>
      <dsp:txXfrm>
        <a:off x="5295848" y="1198269"/>
        <a:ext cx="2148708" cy="1353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6F714-7D32-461C-B3D9-34A6D7057497}">
      <dsp:nvSpPr>
        <dsp:cNvPr id="0" name=""/>
        <dsp:cNvSpPr/>
      </dsp:nvSpPr>
      <dsp:spPr>
        <a:xfrm rot="5400000">
          <a:off x="-170327" y="202086"/>
          <a:ext cx="1135519" cy="79486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err="1" smtClean="0">
              <a:latin typeface="Microsoft YaHei" panose="020B0503020204020204" pitchFamily="34" charset="-122"/>
              <a:ea typeface="Microsoft YaHei" panose="020B0503020204020204" pitchFamily="34" charset="-122"/>
            </a:rPr>
            <a:t>Exp</a:t>
          </a:r>
          <a:r>
            <a:rPr lang="en-US" sz="1200" kern="1200" dirty="0" smtClean="0">
              <a:latin typeface="Microsoft YaHei" panose="020B0503020204020204" pitchFamily="34" charset="-122"/>
              <a:ea typeface="Microsoft YaHei" panose="020B0503020204020204" pitchFamily="34" charset="-122"/>
            </a:rPr>
            <a:t> 1</a:t>
          </a:r>
          <a:endParaRPr lang="en-US" sz="1200" kern="1200" dirty="0">
            <a:latin typeface="Microsoft YaHei" panose="020B0503020204020204" pitchFamily="34" charset="-122"/>
            <a:ea typeface="Microsoft YaHei" panose="020B0503020204020204" pitchFamily="34" charset="-122"/>
          </a:endParaRPr>
        </a:p>
      </dsp:txBody>
      <dsp:txXfrm rot="-5400000">
        <a:off x="2" y="429190"/>
        <a:ext cx="794863" cy="340656"/>
      </dsp:txXfrm>
    </dsp:sp>
    <dsp:sp modelId="{317B2472-26C3-400B-9794-FC7FE7B81BDE}">
      <dsp:nvSpPr>
        <dsp:cNvPr id="0" name=""/>
        <dsp:cNvSpPr/>
      </dsp:nvSpPr>
      <dsp:spPr>
        <a:xfrm rot="5400000">
          <a:off x="3686247" y="-546509"/>
          <a:ext cx="884480" cy="66965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b="1" i="0" kern="1200" dirty="0" smtClean="0">
              <a:latin typeface="Microsoft YaHei" panose="020B0503020204020204" pitchFamily="34" charset="-122"/>
              <a:ea typeface="Microsoft YaHei" panose="020B0503020204020204" pitchFamily="34" charset="-122"/>
            </a:rPr>
            <a:t>Objective</a:t>
          </a:r>
          <a:r>
            <a:rPr lang="en-US" sz="1100" b="0" i="0" kern="1200" dirty="0" smtClean="0">
              <a:latin typeface="Microsoft YaHei" panose="020B0503020204020204" pitchFamily="34" charset="-122"/>
              <a:ea typeface="Microsoft YaHei" panose="020B0503020204020204" pitchFamily="34" charset="-122"/>
            </a:rPr>
            <a:t>: To establish a baseline performance using default YOLOv5 &amp; YOLOv8 settings.</a:t>
          </a:r>
          <a:endParaRPr lang="en-US" sz="1100" b="0" kern="1200" dirty="0">
            <a:latin typeface="Microsoft YaHei" panose="020B0503020204020204" pitchFamily="34" charset="-122"/>
            <a:ea typeface="Microsoft YaHei" panose="020B0503020204020204" pitchFamily="34" charset="-122"/>
          </a:endParaRPr>
        </a:p>
        <a:p>
          <a:pPr marL="57150" lvl="1" indent="-57150" algn="l" defTabSz="488950">
            <a:lnSpc>
              <a:spcPct val="90000"/>
            </a:lnSpc>
            <a:spcBef>
              <a:spcPct val="0"/>
            </a:spcBef>
            <a:spcAft>
              <a:spcPct val="15000"/>
            </a:spcAft>
            <a:buChar char="••"/>
          </a:pPr>
          <a:r>
            <a:rPr lang="en-US" sz="1100" b="1" kern="1200" dirty="0" smtClean="0">
              <a:latin typeface="Microsoft YaHei" panose="020B0503020204020204" pitchFamily="34" charset="-122"/>
              <a:ea typeface="Microsoft YaHei" panose="020B0503020204020204" pitchFamily="34" charset="-122"/>
            </a:rPr>
            <a:t>Techniques</a:t>
          </a:r>
          <a:r>
            <a:rPr lang="en-US" sz="1100" b="0" kern="1200" dirty="0" smtClean="0">
              <a:latin typeface="Microsoft YaHei" panose="020B0503020204020204" pitchFamily="34" charset="-122"/>
              <a:ea typeface="Microsoft YaHei" panose="020B0503020204020204" pitchFamily="34" charset="-122"/>
            </a:rPr>
            <a:t>: Train 405 </a:t>
          </a:r>
          <a:r>
            <a:rPr lang="en-US" sz="1100" b="0" kern="1200" dirty="0" err="1" smtClean="0">
              <a:latin typeface="Microsoft YaHei" panose="020B0503020204020204" pitchFamily="34" charset="-122"/>
              <a:ea typeface="Microsoft YaHei" panose="020B0503020204020204" pitchFamily="34" charset="-122"/>
            </a:rPr>
            <a:t>imgs</a:t>
          </a:r>
          <a:r>
            <a:rPr lang="en-US" sz="1100" b="0" kern="1200" dirty="0" smtClean="0">
              <a:latin typeface="Microsoft YaHei" panose="020B0503020204020204" pitchFamily="34" charset="-122"/>
              <a:ea typeface="Microsoft YaHei" panose="020B0503020204020204" pitchFamily="34" charset="-122"/>
            </a:rPr>
            <a:t> (85%) and Valid 71 </a:t>
          </a:r>
          <a:r>
            <a:rPr lang="en-US" sz="1100" b="0" kern="1200" dirty="0" err="1" smtClean="0">
              <a:latin typeface="Microsoft YaHei" panose="020B0503020204020204" pitchFamily="34" charset="-122"/>
              <a:ea typeface="Microsoft YaHei" panose="020B0503020204020204" pitchFamily="34" charset="-122"/>
            </a:rPr>
            <a:t>imgs</a:t>
          </a:r>
          <a:r>
            <a:rPr lang="en-US" sz="1100" b="0" kern="1200" dirty="0" smtClean="0">
              <a:latin typeface="Microsoft YaHei" panose="020B0503020204020204" pitchFamily="34" charset="-122"/>
              <a:ea typeface="Microsoft YaHei" panose="020B0503020204020204" pitchFamily="34" charset="-122"/>
            </a:rPr>
            <a:t> (15%); </a:t>
          </a:r>
          <a:r>
            <a:rPr lang="en-US" sz="1100" b="0" kern="1200" dirty="0" err="1" smtClean="0">
              <a:latin typeface="Microsoft YaHei" panose="020B0503020204020204" pitchFamily="34" charset="-122"/>
              <a:ea typeface="Microsoft YaHei" panose="020B0503020204020204" pitchFamily="34" charset="-122"/>
            </a:rPr>
            <a:t>A</a:t>
          </a:r>
          <a:r>
            <a:rPr lang="en-US" sz="1100" b="0" i="0" kern="1200" dirty="0" err="1" smtClean="0">
              <a:latin typeface="Microsoft YaHei" panose="020B0503020204020204" pitchFamily="34" charset="-122"/>
              <a:ea typeface="Microsoft YaHei" panose="020B0503020204020204" pitchFamily="34" charset="-122"/>
            </a:rPr>
            <a:t>lbumentations</a:t>
          </a:r>
          <a:r>
            <a:rPr lang="en-US" sz="1100" b="0" i="0" kern="1200" dirty="0" smtClean="0">
              <a:latin typeface="Microsoft YaHei" panose="020B0503020204020204" pitchFamily="34" charset="-122"/>
              <a:ea typeface="Microsoft YaHei" panose="020B0503020204020204" pitchFamily="34" charset="-122"/>
            </a:rPr>
            <a:t>, </a:t>
          </a:r>
          <a:r>
            <a:rPr lang="en-US" sz="1100" b="0" i="0" kern="1200" dirty="0" err="1" smtClean="0">
              <a:latin typeface="Microsoft YaHei" panose="020B0503020204020204" pitchFamily="34" charset="-122"/>
              <a:ea typeface="Microsoft YaHei" panose="020B0503020204020204" pitchFamily="34" charset="-122"/>
            </a:rPr>
            <a:t>AutoAnchor</a:t>
          </a:r>
          <a:r>
            <a:rPr lang="en-US" sz="1100" b="0" i="0" kern="1200" dirty="0" smtClean="0">
              <a:latin typeface="Microsoft YaHei" panose="020B0503020204020204" pitchFamily="34" charset="-122"/>
              <a:ea typeface="Microsoft YaHei" panose="020B0503020204020204" pitchFamily="34" charset="-122"/>
            </a:rPr>
            <a:t>, yolov5s.pt, yolov8n.pt, yolov8s.pt etc.</a:t>
          </a:r>
          <a:endParaRPr lang="en-US" sz="1100" b="0" kern="1200" dirty="0">
            <a:latin typeface="Microsoft YaHei" panose="020B0503020204020204" pitchFamily="34" charset="-122"/>
            <a:ea typeface="Microsoft YaHei" panose="020B0503020204020204" pitchFamily="34" charset="-122"/>
          </a:endParaRPr>
        </a:p>
      </dsp:txBody>
      <dsp:txXfrm rot="-5400000">
        <a:off x="780198" y="2402717"/>
        <a:ext cx="6653402" cy="798126"/>
      </dsp:txXfrm>
    </dsp:sp>
    <dsp:sp modelId="{521789C3-423E-4F13-9D26-732F3EBD0D83}">
      <dsp:nvSpPr>
        <dsp:cNvPr id="0" name=""/>
        <dsp:cNvSpPr/>
      </dsp:nvSpPr>
      <dsp:spPr>
        <a:xfrm rot="5400000">
          <a:off x="-170327" y="1343241"/>
          <a:ext cx="1135519" cy="79486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err="1" smtClean="0">
              <a:latin typeface="Microsoft YaHei" panose="020B0503020204020204" pitchFamily="34" charset="-122"/>
              <a:ea typeface="Microsoft YaHei" panose="020B0503020204020204" pitchFamily="34" charset="-122"/>
            </a:rPr>
            <a:t>Exp</a:t>
          </a:r>
          <a:r>
            <a:rPr lang="en-US" sz="1200" kern="1200" dirty="0" smtClean="0">
              <a:latin typeface="Microsoft YaHei" panose="020B0503020204020204" pitchFamily="34" charset="-122"/>
              <a:ea typeface="Microsoft YaHei" panose="020B0503020204020204" pitchFamily="34" charset="-122"/>
            </a:rPr>
            <a:t> 2</a:t>
          </a:r>
          <a:endParaRPr lang="en-US" sz="1200" kern="1200" dirty="0">
            <a:latin typeface="Microsoft YaHei" panose="020B0503020204020204" pitchFamily="34" charset="-122"/>
            <a:ea typeface="Microsoft YaHei" panose="020B0503020204020204" pitchFamily="34" charset="-122"/>
          </a:endParaRPr>
        </a:p>
      </dsp:txBody>
      <dsp:txXfrm rot="-5400000">
        <a:off x="2" y="1570345"/>
        <a:ext cx="794863" cy="340656"/>
      </dsp:txXfrm>
    </dsp:sp>
    <dsp:sp modelId="{D3BF24B6-3551-410C-AB70-E20608F93618}">
      <dsp:nvSpPr>
        <dsp:cNvPr id="0" name=""/>
        <dsp:cNvSpPr/>
      </dsp:nvSpPr>
      <dsp:spPr>
        <a:xfrm rot="5400000">
          <a:off x="3686782" y="-1578049"/>
          <a:ext cx="912741" cy="66965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smtClean="0">
              <a:latin typeface="Microsoft YaHei" panose="020B0503020204020204" pitchFamily="34" charset="-122"/>
              <a:ea typeface="Microsoft YaHei" panose="020B0503020204020204" pitchFamily="34" charset="-122"/>
            </a:rPr>
            <a:t>Objective</a:t>
          </a:r>
          <a:r>
            <a:rPr lang="en-US" sz="1100" kern="1200" dirty="0" smtClean="0">
              <a:latin typeface="Microsoft YaHei" panose="020B0503020204020204" pitchFamily="34" charset="-122"/>
              <a:ea typeface="Microsoft YaHei" panose="020B0503020204020204" pitchFamily="34" charset="-122"/>
            </a:rPr>
            <a:t>: </a:t>
          </a:r>
          <a:r>
            <a:rPr lang="en-US" sz="1100" b="0" i="0" kern="1200" dirty="0" smtClean="0">
              <a:latin typeface="Microsoft YaHei" panose="020B0503020204020204" pitchFamily="34" charset="-122"/>
              <a:ea typeface="Microsoft YaHei" panose="020B0503020204020204" pitchFamily="34" charset="-122"/>
            </a:rPr>
            <a:t>The goal is to improve detection accuracy, especially for small objects, and to optimize the model's efficiency by customized Yolo. </a:t>
          </a:r>
          <a:endParaRPr lang="en-US" sz="1100" b="0" kern="1200" dirty="0">
            <a:latin typeface="Microsoft YaHei" panose="020B0503020204020204" pitchFamily="34" charset="-122"/>
            <a:ea typeface="Microsoft YaHei" panose="020B0503020204020204" pitchFamily="34" charset="-122"/>
          </a:endParaRPr>
        </a:p>
        <a:p>
          <a:pPr marL="57150" lvl="1" indent="-57150" algn="l" defTabSz="488950">
            <a:lnSpc>
              <a:spcPct val="90000"/>
            </a:lnSpc>
            <a:spcBef>
              <a:spcPct val="0"/>
            </a:spcBef>
            <a:spcAft>
              <a:spcPct val="15000"/>
            </a:spcAft>
            <a:buChar char="••"/>
          </a:pPr>
          <a:r>
            <a:rPr lang="en-US" sz="1100" b="1" kern="1200" dirty="0" smtClean="0">
              <a:latin typeface="Microsoft YaHei" panose="020B0503020204020204" pitchFamily="34" charset="-122"/>
              <a:ea typeface="Microsoft YaHei" panose="020B0503020204020204" pitchFamily="34" charset="-122"/>
            </a:rPr>
            <a:t>Techniques</a:t>
          </a:r>
          <a:r>
            <a:rPr lang="en-US" sz="1100" b="0" kern="1200" dirty="0" smtClean="0">
              <a:latin typeface="Microsoft YaHei" panose="020B0503020204020204" pitchFamily="34" charset="-122"/>
              <a:ea typeface="Microsoft YaHei" panose="020B0503020204020204" pitchFamily="34" charset="-122"/>
            </a:rPr>
            <a:t>: Train 405 </a:t>
          </a:r>
          <a:r>
            <a:rPr lang="en-US" sz="1100" b="0" kern="1200" dirty="0" err="1" smtClean="0">
              <a:latin typeface="Microsoft YaHei" panose="020B0503020204020204" pitchFamily="34" charset="-122"/>
              <a:ea typeface="Microsoft YaHei" panose="020B0503020204020204" pitchFamily="34" charset="-122"/>
            </a:rPr>
            <a:t>imgs</a:t>
          </a:r>
          <a:r>
            <a:rPr lang="en-US" sz="1100" b="0" kern="1200" dirty="0" smtClean="0">
              <a:latin typeface="Microsoft YaHei" panose="020B0503020204020204" pitchFamily="34" charset="-122"/>
              <a:ea typeface="Microsoft YaHei" panose="020B0503020204020204" pitchFamily="34" charset="-122"/>
            </a:rPr>
            <a:t> (85%) and Valid 71 </a:t>
          </a:r>
          <a:r>
            <a:rPr lang="en-US" sz="1100" b="0" kern="1200" dirty="0" err="1" smtClean="0">
              <a:latin typeface="Microsoft YaHei" panose="020B0503020204020204" pitchFamily="34" charset="-122"/>
              <a:ea typeface="Microsoft YaHei" panose="020B0503020204020204" pitchFamily="34" charset="-122"/>
            </a:rPr>
            <a:t>imgs</a:t>
          </a:r>
          <a:r>
            <a:rPr lang="en-US" sz="1100" b="0" kern="1200" dirty="0" smtClean="0">
              <a:latin typeface="Microsoft YaHei" panose="020B0503020204020204" pitchFamily="34" charset="-122"/>
              <a:ea typeface="Microsoft YaHei" panose="020B0503020204020204" pitchFamily="34" charset="-122"/>
            </a:rPr>
            <a:t> (15%); Freezing Layer 0,1</a:t>
          </a:r>
          <a:r>
            <a:rPr lang="en-US" sz="1100" b="0" i="0" kern="1200" dirty="0" smtClean="0">
              <a:latin typeface="Microsoft YaHei" panose="020B0503020204020204" pitchFamily="34" charset="-122"/>
              <a:ea typeface="Microsoft YaHei" panose="020B0503020204020204" pitchFamily="34" charset="-122"/>
            </a:rPr>
            <a:t>, Custom </a:t>
          </a:r>
          <a:r>
            <a:rPr lang="en-US" sz="1100" b="0" i="0" kern="1200" dirty="0" err="1" smtClean="0">
              <a:latin typeface="Microsoft YaHei" panose="020B0503020204020204" pitchFamily="34" charset="-122"/>
              <a:ea typeface="Microsoft YaHei" panose="020B0503020204020204" pitchFamily="34" charset="-122"/>
            </a:rPr>
            <a:t>hyp</a:t>
          </a:r>
          <a:r>
            <a:rPr lang="en-US" sz="1100" b="0" i="0" kern="1200" dirty="0" smtClean="0">
              <a:latin typeface="Microsoft YaHei" panose="020B0503020204020204" pitchFamily="34" charset="-122"/>
              <a:ea typeface="Microsoft YaHei" panose="020B0503020204020204" pitchFamily="34" charset="-122"/>
            </a:rPr>
            <a:t>, Adam Optimizer, </a:t>
          </a:r>
          <a:r>
            <a:rPr lang="en-US" sz="1100" b="0" i="0" kern="1200" dirty="0" err="1" smtClean="0">
              <a:latin typeface="Microsoft YaHei" panose="020B0503020204020204" pitchFamily="34" charset="-122"/>
              <a:ea typeface="Microsoft YaHei" panose="020B0503020204020204" pitchFamily="34" charset="-122"/>
            </a:rPr>
            <a:t>AutoAnchor</a:t>
          </a:r>
          <a:r>
            <a:rPr lang="en-US" sz="1100" b="0" i="0" kern="1200" dirty="0" smtClean="0">
              <a:latin typeface="Microsoft YaHei" panose="020B0503020204020204" pitchFamily="34" charset="-122"/>
              <a:ea typeface="Microsoft YaHei" panose="020B0503020204020204" pitchFamily="34" charset="-122"/>
            </a:rPr>
            <a:t>, yolov5s.pt, yolov8n.pt, yolov8s.pt etc.</a:t>
          </a:r>
          <a:endParaRPr lang="en-US" sz="1100" b="0" kern="1200" dirty="0">
            <a:latin typeface="Microsoft YaHei" panose="020B0503020204020204" pitchFamily="34" charset="-122"/>
            <a:ea typeface="Microsoft YaHei" panose="020B0503020204020204" pitchFamily="34" charset="-122"/>
          </a:endParaRPr>
        </a:p>
      </dsp:txBody>
      <dsp:txXfrm rot="-5400000">
        <a:off x="794863" y="1358426"/>
        <a:ext cx="6652023" cy="823629"/>
      </dsp:txXfrm>
    </dsp:sp>
    <dsp:sp modelId="{BFBA4D3B-DE94-4E93-9DEB-CBE7035C8FA8}">
      <dsp:nvSpPr>
        <dsp:cNvPr id="0" name=""/>
        <dsp:cNvSpPr/>
      </dsp:nvSpPr>
      <dsp:spPr>
        <a:xfrm rot="5400000">
          <a:off x="-170327" y="2470244"/>
          <a:ext cx="1135519" cy="794863"/>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err="1" smtClean="0">
              <a:latin typeface="Microsoft YaHei" panose="020B0503020204020204" pitchFamily="34" charset="-122"/>
              <a:ea typeface="Microsoft YaHei" panose="020B0503020204020204" pitchFamily="34" charset="-122"/>
            </a:rPr>
            <a:t>Hyp</a:t>
          </a:r>
          <a:r>
            <a:rPr lang="en-US" sz="1200" kern="1200" dirty="0" smtClean="0">
              <a:latin typeface="Microsoft YaHei" panose="020B0503020204020204" pitchFamily="34" charset="-122"/>
              <a:ea typeface="Microsoft YaHei" panose="020B0503020204020204" pitchFamily="34" charset="-122"/>
            </a:rPr>
            <a:t> Tuning</a:t>
          </a:r>
          <a:endParaRPr lang="en-US" sz="1200" kern="1200" dirty="0">
            <a:latin typeface="Microsoft YaHei" panose="020B0503020204020204" pitchFamily="34" charset="-122"/>
            <a:ea typeface="Microsoft YaHei" panose="020B0503020204020204" pitchFamily="34" charset="-122"/>
          </a:endParaRPr>
        </a:p>
      </dsp:txBody>
      <dsp:txXfrm rot="-5400000">
        <a:off x="2" y="2697348"/>
        <a:ext cx="794863" cy="340656"/>
      </dsp:txXfrm>
    </dsp:sp>
    <dsp:sp modelId="{22A5BF81-CDCA-435D-9FAE-CE7E5453BB35}">
      <dsp:nvSpPr>
        <dsp:cNvPr id="0" name=""/>
        <dsp:cNvSpPr/>
      </dsp:nvSpPr>
      <dsp:spPr>
        <a:xfrm rot="5400000">
          <a:off x="3554746" y="-2718783"/>
          <a:ext cx="1176813" cy="669657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latin typeface="Microsoft YaHei" panose="020B0503020204020204" pitchFamily="34" charset="-122"/>
              <a:ea typeface="Microsoft YaHei" panose="020B0503020204020204" pitchFamily="34" charset="-122"/>
            </a:rPr>
            <a:t>Objective: </a:t>
          </a:r>
          <a:r>
            <a:rPr lang="en-US" sz="1200" b="0" i="0" kern="1200" dirty="0" smtClean="0">
              <a:latin typeface="Microsoft YaHei" panose="020B0503020204020204" pitchFamily="34" charset="-122"/>
              <a:ea typeface="Microsoft YaHei" panose="020B0503020204020204" pitchFamily="34" charset="-122"/>
            </a:rPr>
            <a:t>The goal is to leverage these techniques to realize the hyper parameters setup.</a:t>
          </a:r>
          <a:endParaRPr lang="en-US" sz="1200" b="1" kern="1200" dirty="0">
            <a:latin typeface="Microsoft YaHei" panose="020B0503020204020204" pitchFamily="34" charset="-122"/>
            <a:ea typeface="Microsoft YaHei" panose="020B0503020204020204" pitchFamily="34" charset="-122"/>
          </a:endParaRPr>
        </a:p>
        <a:p>
          <a:pPr marL="114300" lvl="1" indent="-114300" algn="l" defTabSz="533400">
            <a:lnSpc>
              <a:spcPct val="90000"/>
            </a:lnSpc>
            <a:spcBef>
              <a:spcPct val="0"/>
            </a:spcBef>
            <a:spcAft>
              <a:spcPct val="15000"/>
            </a:spcAft>
            <a:buChar char="••"/>
          </a:pPr>
          <a:r>
            <a:rPr lang="en-US" sz="1200" b="1" kern="1200" dirty="0" smtClean="0">
              <a:latin typeface="Microsoft YaHei" panose="020B0503020204020204" pitchFamily="34" charset="-122"/>
              <a:ea typeface="Microsoft YaHei" panose="020B0503020204020204" pitchFamily="34" charset="-122"/>
            </a:rPr>
            <a:t>Techniques</a:t>
          </a:r>
          <a:r>
            <a:rPr lang="en-US" sz="1200" b="0" kern="1200" dirty="0" smtClean="0">
              <a:latin typeface="Microsoft YaHei" panose="020B0503020204020204" pitchFamily="34" charset="-122"/>
              <a:ea typeface="Microsoft YaHei" panose="020B0503020204020204" pitchFamily="34" charset="-122"/>
            </a:rPr>
            <a:t>: Train 405 </a:t>
          </a:r>
          <a:r>
            <a:rPr lang="en-US" sz="1200" b="0" kern="1200" dirty="0" err="1" smtClean="0">
              <a:latin typeface="Microsoft YaHei" panose="020B0503020204020204" pitchFamily="34" charset="-122"/>
              <a:ea typeface="Microsoft YaHei" panose="020B0503020204020204" pitchFamily="34" charset="-122"/>
            </a:rPr>
            <a:t>imgs</a:t>
          </a:r>
          <a:r>
            <a:rPr lang="en-US" sz="1200" b="0" kern="1200" dirty="0" smtClean="0">
              <a:latin typeface="Microsoft YaHei" panose="020B0503020204020204" pitchFamily="34" charset="-122"/>
              <a:ea typeface="Microsoft YaHei" panose="020B0503020204020204" pitchFamily="34" charset="-122"/>
            </a:rPr>
            <a:t> (85%) and Valid 71 </a:t>
          </a:r>
          <a:r>
            <a:rPr lang="en-US" sz="1200" b="0" kern="1200" dirty="0" err="1" smtClean="0">
              <a:latin typeface="Microsoft YaHei" panose="020B0503020204020204" pitchFamily="34" charset="-122"/>
              <a:ea typeface="Microsoft YaHei" panose="020B0503020204020204" pitchFamily="34" charset="-122"/>
            </a:rPr>
            <a:t>imgs</a:t>
          </a:r>
          <a:r>
            <a:rPr lang="en-US" sz="1200" b="0" kern="1200" dirty="0" smtClean="0">
              <a:latin typeface="Microsoft YaHei" panose="020B0503020204020204" pitchFamily="34" charset="-122"/>
              <a:ea typeface="Microsoft YaHei" panose="020B0503020204020204" pitchFamily="34" charset="-122"/>
            </a:rPr>
            <a:t> (15%); We have used Automate Hyper parameter to get the ideas of it</a:t>
          </a:r>
          <a:r>
            <a:rPr lang="en-US" sz="1200" b="0" i="0" kern="1200" dirty="0" smtClean="0">
              <a:latin typeface="Microsoft YaHei" panose="020B0503020204020204" pitchFamily="34" charset="-122"/>
              <a:ea typeface="Microsoft YaHei" panose="020B0503020204020204" pitchFamily="34" charset="-122"/>
            </a:rPr>
            <a:t>. We run 10 epochs with 100 iterations. (Time Consuming)</a:t>
          </a:r>
          <a:endParaRPr lang="en-US" sz="1200" kern="1200" dirty="0">
            <a:latin typeface="Microsoft YaHei" panose="020B0503020204020204" pitchFamily="34" charset="-122"/>
            <a:ea typeface="Microsoft YaHei" panose="020B0503020204020204" pitchFamily="34" charset="-122"/>
          </a:endParaRPr>
        </a:p>
      </dsp:txBody>
      <dsp:txXfrm rot="-5400000">
        <a:off x="794864" y="98546"/>
        <a:ext cx="6639132" cy="10619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AA0E4-6272-4A1E-955F-70CCD67D4D18}">
      <dsp:nvSpPr>
        <dsp:cNvPr id="0" name=""/>
        <dsp:cNvSpPr/>
      </dsp:nvSpPr>
      <dsp:spPr>
        <a:xfrm>
          <a:off x="566075" y="474188"/>
          <a:ext cx="2068659" cy="718418"/>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396FF-5FE2-476F-BBC9-FA6939552589}">
      <dsp:nvSpPr>
        <dsp:cNvPr id="0" name=""/>
        <dsp:cNvSpPr/>
      </dsp:nvSpPr>
      <dsp:spPr>
        <a:xfrm>
          <a:off x="1403160" y="2233351"/>
          <a:ext cx="400902" cy="256577"/>
        </a:xfrm>
        <a:prstGeom prst="down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7A95F7-7824-49A1-855B-C934FE550C16}">
      <dsp:nvSpPr>
        <dsp:cNvPr id="0" name=""/>
        <dsp:cNvSpPr/>
      </dsp:nvSpPr>
      <dsp:spPr>
        <a:xfrm>
          <a:off x="641444" y="2438613"/>
          <a:ext cx="1924334" cy="481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dirty="0" smtClean="0"/>
            <a:t>Inference</a:t>
          </a:r>
          <a:endParaRPr lang="en-US" sz="1700" kern="1200" dirty="0"/>
        </a:p>
      </dsp:txBody>
      <dsp:txXfrm>
        <a:off x="641444" y="2438613"/>
        <a:ext cx="1924334" cy="481083"/>
      </dsp:txXfrm>
    </dsp:sp>
    <dsp:sp modelId="{8CF4C0AC-4681-4F2E-9958-EBD2277E882E}">
      <dsp:nvSpPr>
        <dsp:cNvPr id="0" name=""/>
        <dsp:cNvSpPr/>
      </dsp:nvSpPr>
      <dsp:spPr>
        <a:xfrm>
          <a:off x="1318169" y="1248091"/>
          <a:ext cx="721625" cy="72162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err="1" smtClean="0"/>
            <a:t>Img</a:t>
          </a:r>
          <a:r>
            <a:rPr lang="en-US" sz="1100" kern="1200" dirty="0" smtClean="0"/>
            <a:t> 640</a:t>
          </a:r>
          <a:endParaRPr lang="en-US" sz="1100" kern="1200" dirty="0"/>
        </a:p>
      </dsp:txBody>
      <dsp:txXfrm>
        <a:off x="1423849" y="1353771"/>
        <a:ext cx="510265" cy="510265"/>
      </dsp:txXfrm>
    </dsp:sp>
    <dsp:sp modelId="{F3547393-EEA7-4641-833E-84DFD66671B4}">
      <dsp:nvSpPr>
        <dsp:cNvPr id="0" name=""/>
        <dsp:cNvSpPr/>
      </dsp:nvSpPr>
      <dsp:spPr>
        <a:xfrm>
          <a:off x="801805" y="706712"/>
          <a:ext cx="721625" cy="721625"/>
        </a:xfrm>
        <a:prstGeom prst="ellipse">
          <a:avLst/>
        </a:prstGeom>
        <a:solidFill>
          <a:schemeClr val="accent4">
            <a:hueOff val="5166752"/>
            <a:satOff val="-14933"/>
            <a:lumOff val="1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Batch 16</a:t>
          </a:r>
          <a:endParaRPr lang="en-US" sz="1100" kern="1200" dirty="0"/>
        </a:p>
      </dsp:txBody>
      <dsp:txXfrm>
        <a:off x="907485" y="812392"/>
        <a:ext cx="510265" cy="510265"/>
      </dsp:txXfrm>
    </dsp:sp>
    <dsp:sp modelId="{EA21E181-AD01-4528-A2EC-1972F81FE106}">
      <dsp:nvSpPr>
        <dsp:cNvPr id="0" name=""/>
        <dsp:cNvSpPr/>
      </dsp:nvSpPr>
      <dsp:spPr>
        <a:xfrm>
          <a:off x="1539467" y="532239"/>
          <a:ext cx="721625" cy="721625"/>
        </a:xfrm>
        <a:prstGeom prst="ellipse">
          <a:avLst/>
        </a:prstGeom>
        <a:solidFill>
          <a:schemeClr val="accent4">
            <a:hueOff val="10333504"/>
            <a:satOff val="-29865"/>
            <a:lumOff val="221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smtClean="0"/>
            <a:t>300 epochs</a:t>
          </a:r>
          <a:endParaRPr lang="en-US" sz="1100" kern="1200" dirty="0"/>
        </a:p>
      </dsp:txBody>
      <dsp:txXfrm>
        <a:off x="1645147" y="637919"/>
        <a:ext cx="510265" cy="510265"/>
      </dsp:txXfrm>
    </dsp:sp>
    <dsp:sp modelId="{8264017C-26A4-4716-90CA-9D194B52BC61}">
      <dsp:nvSpPr>
        <dsp:cNvPr id="0" name=""/>
        <dsp:cNvSpPr/>
      </dsp:nvSpPr>
      <dsp:spPr>
        <a:xfrm>
          <a:off x="481083" y="385990"/>
          <a:ext cx="2245056" cy="1796045"/>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238e24e2242_2_9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0" name="Google Shape;1910;g238e24e2242_2_9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1" name="Google Shape;1911;g238e24e2242_2_9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238e24e2242_2_1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3" name="Google Shape;2133;g238e24e2242_2_1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4" name="Google Shape;2134;g238e24e2242_2_1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12</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238e24e2242_2_1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2" name="Google Shape;2122;g238e24e2242_2_1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23" name="Google Shape;2123;g238e24e2242_2_1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13</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238e24e2242_2_1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3" name="Google Shape;2133;g238e24e2242_2_1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4" name="Google Shape;2134;g238e24e2242_2_1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14</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248886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238e24e2242_2_1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2" name="Google Shape;2122;g238e24e2242_2_1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23" name="Google Shape;2123;g238e24e2242_2_1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15</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264032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239193c84c8_2_9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4" name="Google Shape;2144;g239193c84c8_2_9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5" name="Google Shape;2145;g239193c84c8_2_9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238e24e2242_2_1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6" name="Google Shape;2156;g238e24e2242_2_1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7" name="Google Shape;2157;g238e24e2242_2_1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17</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239193c84c8_1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239193c84c8_1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238df9c57f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238df9c57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239193c84c8_1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239193c84c8_1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556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238e24e2242_2_9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1" name="Google Shape;1941;g238e24e2242_2_9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2" name="Google Shape;1942;g238e24e2242_2_9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21</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38e24e2242_2_9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8" name="Google Shape;1918;g238e24e2242_2_9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9" name="Google Shape;1919;g238e24e2242_2_9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238e24e2242_2_9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9" name="Google Shape;1949;g238e24e2242_2_9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0" name="Google Shape;1950;g238e24e2242_2_9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238e24e2242_2_9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9" name="Google Shape;1959;g238e24e2242_2_9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0" name="Google Shape;1960;g238e24e2242_2_9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238e24e2242_2_1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6" name="Google Shape;2156;g238e24e2242_2_1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7" name="Google Shape;2157;g238e24e2242_2_1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5</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2999515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238e24e2242_2_9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1" name="Google Shape;1981;g238e24e2242_2_9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2" name="Google Shape;1982;g238e24e2242_2_9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6</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238e24e2242_2_10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8" name="Google Shape;2048;g238e24e2242_2_10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049" name="Google Shape;2049;g238e24e2242_2_10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7</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238e24e2242_2_10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4" name="Google Shape;2014;g238e24e2242_2_10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indent="0">
              <a:buNone/>
            </a:pPr>
            <a:r>
              <a:rPr lang="en-US" b="1" dirty="0" smtClean="0"/>
              <a:t>Data</a:t>
            </a:r>
            <a:r>
              <a:rPr lang="en-US" b="1" baseline="0" dirty="0" smtClean="0"/>
              <a:t> Split: </a:t>
            </a:r>
            <a:r>
              <a:rPr lang="en-US" dirty="0" smtClean="0"/>
              <a:t>Train=85% and Validate15%</a:t>
            </a:r>
          </a:p>
          <a:p>
            <a:pPr marL="158750" indent="0">
              <a:buNone/>
            </a:pPr>
            <a:endParaRPr lang="en-US" dirty="0" smtClean="0"/>
          </a:p>
          <a:p>
            <a:pPr marL="158750" indent="0">
              <a:buNone/>
            </a:pPr>
            <a:r>
              <a:rPr lang="en-US" b="1" dirty="0" smtClean="0"/>
              <a:t>Data Issues: </a:t>
            </a:r>
            <a:r>
              <a:rPr lang="en-US" dirty="0" smtClean="0"/>
              <a:t>rgb_0068_00000001.jpg: ignoring corrupt image/label: non-normalized or out of bounds coordinates [1.0005]</a:t>
            </a:r>
          </a:p>
          <a:p>
            <a:pPr marL="158750" indent="0">
              <a:buNone/>
            </a:pPr>
            <a:endPar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sz="1100" b="1"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Augmentation:</a:t>
            </a:r>
          </a:p>
          <a:p>
            <a:pPr marL="158750" indent="0">
              <a:buNone/>
            </a:pP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1. </a:t>
            </a:r>
            <a:r>
              <a:rPr lang="en-US" sz="1100" b="0" i="0" u="none" strike="noStrike" cap="none" dirty="0" err="1" smtClean="0">
                <a:solidFill>
                  <a:srgbClr val="000000"/>
                </a:solidFill>
                <a:effectLst/>
                <a:latin typeface="Arial" panose="020B0604020202020204"/>
                <a:ea typeface="Arial" panose="020B0604020202020204"/>
                <a:cs typeface="Arial" panose="020B0604020202020204"/>
                <a:sym typeface="Arial" panose="020B0604020202020204"/>
              </a:rPr>
              <a:t>Albumentations</a:t>
            </a:r>
            <a:endPar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lang="en-US" sz="1100" b="0" i="0" u="none" strike="noStrike" cap="none" dirty="0" smtClean="0">
                <a:solidFill>
                  <a:srgbClr val="000000"/>
                </a:solidFill>
                <a:effectLst/>
                <a:latin typeface="Arial" panose="020B0604020202020204"/>
                <a:cs typeface="Arial" panose="020B0604020202020204"/>
                <a:sym typeface="Arial" panose="020B0604020202020204"/>
              </a:rPr>
              <a:t>2. </a:t>
            </a:r>
            <a:r>
              <a:rPr lang="en-US" sz="1100" b="0" i="0" u="none" strike="noStrike" cap="none" dirty="0" err="1" smtClean="0">
                <a:solidFill>
                  <a:srgbClr val="000000"/>
                </a:solidFill>
                <a:effectLst/>
                <a:latin typeface="Arial" panose="020B0604020202020204"/>
                <a:ea typeface="Arial" panose="020B0604020202020204"/>
                <a:cs typeface="Arial" panose="020B0604020202020204"/>
                <a:sym typeface="Arial" panose="020B0604020202020204"/>
              </a:rPr>
              <a:t>Hyperparameters</a:t>
            </a: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 for low, medium, and high-augmentation COCO training from scratch</a:t>
            </a:r>
          </a:p>
        </p:txBody>
      </p:sp>
      <p:sp>
        <p:nvSpPr>
          <p:cNvPr id="2015" name="Google Shape;2015;g238e24e2242_2_10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8</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238e24e2242_2_10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1" name="Google Shape;2071;g238e24e2242_2_10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72" name="Google Shape;2072;g238e24e2242_2_10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9</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32.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封面样式2-首页2">
  <p:cSld name="封面样式2-首页2">
    <p:spTree>
      <p:nvGrpSpPr>
        <p:cNvPr id="1" name="Shape 56"/>
        <p:cNvGrpSpPr/>
        <p:nvPr/>
      </p:nvGrpSpPr>
      <p:grpSpPr>
        <a:xfrm>
          <a:off x="0" y="0"/>
          <a:ext cx="0" cy="0"/>
          <a:chOff x="0" y="0"/>
          <a:chExt cx="0" cy="0"/>
        </a:xfrm>
      </p:grpSpPr>
      <p:sp>
        <p:nvSpPr>
          <p:cNvPr id="57" name="Google Shape;57;p14"/>
          <p:cNvSpPr/>
          <p:nvPr/>
        </p:nvSpPr>
        <p:spPr>
          <a:xfrm>
            <a:off x="8529778" y="1"/>
            <a:ext cx="614222"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 name="Google Shape;58;p14"/>
          <p:cNvSpPr/>
          <p:nvPr/>
        </p:nvSpPr>
        <p:spPr>
          <a:xfrm>
            <a:off x="0" y="0"/>
            <a:ext cx="853454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59" name="Google Shape;59;p14"/>
          <p:cNvCxnSpPr/>
          <p:nvPr/>
        </p:nvCxnSpPr>
        <p:spPr>
          <a:xfrm>
            <a:off x="8529778" y="0"/>
            <a:ext cx="0" cy="5143500"/>
          </a:xfrm>
          <a:prstGeom prst="straightConnector1">
            <a:avLst/>
          </a:prstGeom>
          <a:noFill/>
          <a:ln w="12700" cap="flat" cmpd="sng">
            <a:solidFill>
              <a:schemeClr val="lt1"/>
            </a:solidFill>
            <a:prstDash val="solid"/>
            <a:miter lim="800000"/>
            <a:headEnd type="none" w="sm" len="sm"/>
            <a:tailEnd type="none" w="sm" len="sm"/>
          </a:ln>
        </p:spPr>
      </p:cxnSp>
      <p:pic>
        <p:nvPicPr>
          <p:cNvPr id="60" name="Google Shape;60;p14"/>
          <p:cNvPicPr preferRelativeResize="0"/>
          <p:nvPr/>
        </p:nvPicPr>
        <p:blipFill rotWithShape="1">
          <a:blip r:embed="rId2"/>
          <a:srcRect/>
          <a:stretch>
            <a:fillRect/>
          </a:stretch>
        </p:blipFill>
        <p:spPr>
          <a:xfrm>
            <a:off x="-1957988" y="120827"/>
            <a:ext cx="5093768" cy="4901844"/>
          </a:xfrm>
          <a:prstGeom prst="rect">
            <a:avLst/>
          </a:prstGeom>
          <a:noFill/>
          <a:ln>
            <a:noFill/>
          </a:ln>
        </p:spPr>
      </p:pic>
      <p:sp>
        <p:nvSpPr>
          <p:cNvPr id="61" name="Google Shape;61;p14"/>
          <p:cNvSpPr/>
          <p:nvPr/>
        </p:nvSpPr>
        <p:spPr>
          <a:xfrm>
            <a:off x="0" y="1128713"/>
            <a:ext cx="9144000" cy="2886075"/>
          </a:xfrm>
          <a:prstGeom prst="rect">
            <a:avLst/>
          </a:prstGeom>
          <a:solidFill>
            <a:schemeClr val="lt1"/>
          </a:solidFill>
          <a:ln>
            <a:noFill/>
          </a:ln>
          <a:effectLst>
            <a:outerShdw blurRad="101600" sx="101000" sy="101000" algn="ctr" rotWithShape="0">
              <a:srgbClr val="000000">
                <a:alpha val="2196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2" name="Google Shape;62;p14"/>
          <p:cNvSpPr/>
          <p:nvPr/>
        </p:nvSpPr>
        <p:spPr>
          <a:xfrm rot="10800000" flipH="1">
            <a:off x="3857523" y="2840176"/>
            <a:ext cx="4677017" cy="144944"/>
          </a:xfrm>
          <a:custGeom>
            <a:avLst/>
            <a:gdLst/>
            <a:ahLst/>
            <a:cxnLst/>
            <a:rect l="l" t="t" r="r" b="b"/>
            <a:pathLst>
              <a:path w="6415214" h="193259" extrusionOk="0">
                <a:moveTo>
                  <a:pt x="6415214" y="193259"/>
                </a:moveTo>
                <a:lnTo>
                  <a:pt x="511261" y="193259"/>
                </a:lnTo>
                <a:lnTo>
                  <a:pt x="232301" y="0"/>
                </a:lnTo>
                <a:cubicBezTo>
                  <a:pt x="233095" y="65213"/>
                  <a:pt x="229125" y="128046"/>
                  <a:pt x="229919" y="193259"/>
                </a:cubicBezTo>
                <a:lnTo>
                  <a:pt x="0" y="193259"/>
                </a:lnTo>
              </a:path>
            </a:pathLst>
          </a:custGeom>
          <a:noFill/>
          <a:ln w="2857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3" name="Google Shape;63;p14"/>
          <p:cNvSpPr txBox="1">
            <a:spLocks noGrp="1"/>
          </p:cNvSpPr>
          <p:nvPr>
            <p:ph type="title"/>
          </p:nvPr>
        </p:nvSpPr>
        <p:spPr>
          <a:xfrm>
            <a:off x="3835065" y="1918863"/>
            <a:ext cx="4677017" cy="900247"/>
          </a:xfrm>
          <a:prstGeom prst="rect">
            <a:avLst/>
          </a:prstGeom>
          <a:noFill/>
          <a:ln>
            <a:noFill/>
          </a:ln>
        </p:spPr>
        <p:txBody>
          <a:bodyPr spcFirstLastPara="1" wrap="square" lIns="0" tIns="34275" rIns="68575" bIns="34275" anchor="ctr" anchorCtr="0">
            <a:spAutoFit/>
          </a:bodyPr>
          <a:lstStyle>
            <a:lvl1pPr lvl="0" algn="l">
              <a:lnSpc>
                <a:spcPct val="100000"/>
              </a:lnSpc>
              <a:spcBef>
                <a:spcPts val="0"/>
              </a:spcBef>
              <a:spcAft>
                <a:spcPts val="0"/>
              </a:spcAft>
              <a:buSzPts val="1100"/>
              <a:buNone/>
              <a:defRPr sz="27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64" name="Google Shape;64;p14"/>
          <p:cNvSpPr txBox="1">
            <a:spLocks noGrp="1"/>
          </p:cNvSpPr>
          <p:nvPr>
            <p:ph type="body" idx="1"/>
          </p:nvPr>
        </p:nvSpPr>
        <p:spPr>
          <a:xfrm>
            <a:off x="3852761" y="1747351"/>
            <a:ext cx="3865939" cy="193899"/>
          </a:xfrm>
          <a:prstGeom prst="rect">
            <a:avLst/>
          </a:prstGeom>
          <a:noFill/>
          <a:ln>
            <a:noFill/>
          </a:ln>
        </p:spPr>
        <p:txBody>
          <a:bodyPr spcFirstLastPara="1" wrap="square" lIns="0" tIns="34275" rIns="68575" bIns="34275" anchor="t" anchorCtr="0">
            <a:spAutoFit/>
          </a:bodyPr>
          <a:lstStyle>
            <a:lvl1pPr marL="457200" lvl="0" indent="-228600" algn="l">
              <a:lnSpc>
                <a:spcPct val="90000"/>
              </a:lnSpc>
              <a:spcBef>
                <a:spcPts val="800"/>
              </a:spcBef>
              <a:spcAft>
                <a:spcPts val="0"/>
              </a:spcAft>
              <a:buClr>
                <a:srgbClr val="595959"/>
              </a:buClr>
              <a:buSzPts val="900"/>
              <a:buNone/>
              <a:defRPr sz="900">
                <a:solidFill>
                  <a:srgbClr val="595959"/>
                </a:solidFill>
                <a:latin typeface="Arial" panose="020B0604020202020204"/>
                <a:ea typeface="Arial" panose="020B0604020202020204"/>
                <a:cs typeface="Arial" panose="020B0604020202020204"/>
                <a:sym typeface="Arial" panose="020B0604020202020204"/>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4"/>
          <p:cNvSpPr txBox="1">
            <a:spLocks noGrp="1"/>
          </p:cNvSpPr>
          <p:nvPr>
            <p:ph type="body" idx="2"/>
          </p:nvPr>
        </p:nvSpPr>
        <p:spPr>
          <a:xfrm>
            <a:off x="3857523" y="3149160"/>
            <a:ext cx="3049021" cy="258533"/>
          </a:xfrm>
          <a:prstGeom prst="rect">
            <a:avLst/>
          </a:prstGeom>
          <a:noFill/>
          <a:ln>
            <a:noFill/>
          </a:ln>
        </p:spPr>
        <p:txBody>
          <a:bodyPr spcFirstLastPara="1" wrap="square" lIns="0" tIns="34275" rIns="68575" bIns="34275" anchor="ctr" anchorCtr="0">
            <a:spAutoFit/>
          </a:bodyPr>
          <a:lstStyle>
            <a:lvl1pPr marL="457200" lvl="0" indent="-228600" algn="l">
              <a:lnSpc>
                <a:spcPct val="130000"/>
              </a:lnSpc>
              <a:spcBef>
                <a:spcPts val="800"/>
              </a:spcBef>
              <a:spcAft>
                <a:spcPts val="0"/>
              </a:spcAft>
              <a:buClr>
                <a:srgbClr val="262626"/>
              </a:buClr>
              <a:buSzPts val="1100"/>
              <a:buNone/>
              <a:defRPr sz="1100">
                <a:solidFill>
                  <a:srgbClr val="262626"/>
                </a:solidFill>
              </a:defRPr>
            </a:lvl1pPr>
            <a:lvl2pPr marL="914400" lvl="1" indent="-317500" algn="l">
              <a:lnSpc>
                <a:spcPct val="90000"/>
              </a:lnSpc>
              <a:spcBef>
                <a:spcPts val="400"/>
              </a:spcBef>
              <a:spcAft>
                <a:spcPts val="0"/>
              </a:spcAft>
              <a:buClr>
                <a:schemeClr val="dk1"/>
              </a:buClr>
              <a:buSzPts val="1400"/>
              <a:buChar char="•"/>
              <a:defRPr sz="1400"/>
            </a:lvl2pPr>
            <a:lvl3pPr marL="1371600" lvl="2" indent="-317500" algn="l">
              <a:lnSpc>
                <a:spcPct val="90000"/>
              </a:lnSpc>
              <a:spcBef>
                <a:spcPts val="400"/>
              </a:spcBef>
              <a:spcAft>
                <a:spcPts val="0"/>
              </a:spcAft>
              <a:buClr>
                <a:schemeClr val="dk1"/>
              </a:buClr>
              <a:buSzPts val="1400"/>
              <a:buChar char="•"/>
              <a:defRPr sz="1400"/>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66" name="Google Shape;66;p14"/>
          <p:cNvPicPr preferRelativeResize="0"/>
          <p:nvPr/>
        </p:nvPicPr>
        <p:blipFill rotWithShape="1">
          <a:blip r:embed="rId3"/>
          <a:srcRect/>
          <a:stretch>
            <a:fillRect/>
          </a:stretch>
        </p:blipFill>
        <p:spPr>
          <a:xfrm>
            <a:off x="833446" y="1769578"/>
            <a:ext cx="2141540" cy="1627212"/>
          </a:xfrm>
          <a:prstGeom prst="rect">
            <a:avLst/>
          </a:prstGeom>
          <a:noFill/>
          <a:ln>
            <a:noFill/>
          </a:ln>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封面样式3-尾页">
  <p:cSld name="封面样式3-尾页">
    <p:spTree>
      <p:nvGrpSpPr>
        <p:cNvPr id="1" name="Shape 296"/>
        <p:cNvGrpSpPr/>
        <p:nvPr/>
      </p:nvGrpSpPr>
      <p:grpSpPr>
        <a:xfrm>
          <a:off x="0" y="0"/>
          <a:ext cx="0" cy="0"/>
          <a:chOff x="0" y="0"/>
          <a:chExt cx="0" cy="0"/>
        </a:xfrm>
      </p:grpSpPr>
      <p:pic>
        <p:nvPicPr>
          <p:cNvPr id="297" name="Google Shape;297;p23"/>
          <p:cNvPicPr preferRelativeResize="0"/>
          <p:nvPr/>
        </p:nvPicPr>
        <p:blipFill rotWithShape="1">
          <a:blip r:embed="rId2"/>
          <a:srcRect l="15572" r="197"/>
          <a:stretch>
            <a:fillRect/>
          </a:stretch>
        </p:blipFill>
        <p:spPr>
          <a:xfrm>
            <a:off x="0" y="0"/>
            <a:ext cx="6508631" cy="5143500"/>
          </a:xfrm>
          <a:prstGeom prst="rect">
            <a:avLst/>
          </a:prstGeom>
          <a:noFill/>
          <a:ln>
            <a:noFill/>
          </a:ln>
        </p:spPr>
      </p:pic>
      <p:sp>
        <p:nvSpPr>
          <p:cNvPr id="298" name="Google Shape;298;p23"/>
          <p:cNvSpPr/>
          <p:nvPr/>
        </p:nvSpPr>
        <p:spPr>
          <a:xfrm>
            <a:off x="0" y="0"/>
            <a:ext cx="9143999" cy="5143500"/>
          </a:xfrm>
          <a:prstGeom prst="rect">
            <a:avLst/>
          </a:prstGeom>
          <a:gradFill>
            <a:gsLst>
              <a:gs pos="0">
                <a:srgbClr val="006C38">
                  <a:alpha val="0"/>
                </a:srgbClr>
              </a:gs>
              <a:gs pos="58999">
                <a:srgbClr val="006C38"/>
              </a:gs>
              <a:gs pos="100000">
                <a:srgbClr val="006C38"/>
              </a:gs>
            </a:gsLst>
            <a:lin ang="2039999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99" name="Google Shape;299;p23"/>
          <p:cNvPicPr preferRelativeResize="0"/>
          <p:nvPr/>
        </p:nvPicPr>
        <p:blipFill rotWithShape="1">
          <a:blip r:embed="rId3"/>
          <a:srcRect/>
          <a:stretch>
            <a:fillRect/>
          </a:stretch>
        </p:blipFill>
        <p:spPr>
          <a:xfrm>
            <a:off x="7052674" y="375785"/>
            <a:ext cx="1652293" cy="462480"/>
          </a:xfrm>
          <a:prstGeom prst="rect">
            <a:avLst/>
          </a:prstGeom>
          <a:noFill/>
          <a:ln>
            <a:noFill/>
          </a:ln>
        </p:spPr>
      </p:pic>
      <p:grpSp>
        <p:nvGrpSpPr>
          <p:cNvPr id="300" name="Google Shape;300;p23"/>
          <p:cNvGrpSpPr/>
          <p:nvPr/>
        </p:nvGrpSpPr>
        <p:grpSpPr>
          <a:xfrm>
            <a:off x="5537144" y="4445375"/>
            <a:ext cx="3031044" cy="336503"/>
            <a:chOff x="582366" y="5719539"/>
            <a:chExt cx="6136451" cy="681262"/>
          </a:xfrm>
        </p:grpSpPr>
        <p:grpSp>
          <p:nvGrpSpPr>
            <p:cNvPr id="301" name="Google Shape;301;p23"/>
            <p:cNvGrpSpPr/>
            <p:nvPr/>
          </p:nvGrpSpPr>
          <p:grpSpPr>
            <a:xfrm>
              <a:off x="4043374" y="5725999"/>
              <a:ext cx="2675443" cy="667232"/>
              <a:chOff x="10340336" y="2247899"/>
              <a:chExt cx="2724438" cy="679451"/>
            </a:xfrm>
          </p:grpSpPr>
          <p:sp>
            <p:nvSpPr>
              <p:cNvPr id="302" name="Google Shape;302;p23"/>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03" name="Google Shape;303;p23"/>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04" name="Google Shape;304;p23"/>
              <p:cNvGrpSpPr/>
              <p:nvPr/>
            </p:nvGrpSpPr>
            <p:grpSpPr>
              <a:xfrm>
                <a:off x="10340336" y="2247899"/>
                <a:ext cx="547688" cy="679451"/>
                <a:chOff x="5548313" y="2084388"/>
                <a:chExt cx="547688" cy="679451"/>
              </a:xfrm>
            </p:grpSpPr>
            <p:sp>
              <p:nvSpPr>
                <p:cNvPr id="305" name="Google Shape;305;p23"/>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06" name="Google Shape;306;p23"/>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307" name="Google Shape;307;p23"/>
              <p:cNvGrpSpPr/>
              <p:nvPr/>
            </p:nvGrpSpPr>
            <p:grpSpPr>
              <a:xfrm>
                <a:off x="11192276" y="2400300"/>
                <a:ext cx="322175" cy="373063"/>
                <a:chOff x="3792874" y="3138488"/>
                <a:chExt cx="322175" cy="373063"/>
              </a:xfrm>
            </p:grpSpPr>
            <p:sp>
              <p:nvSpPr>
                <p:cNvPr id="308" name="Google Shape;308;p23"/>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09" name="Google Shape;309;p23"/>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0" name="Google Shape;310;p23"/>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311" name="Google Shape;311;p23"/>
            <p:cNvGrpSpPr/>
            <p:nvPr/>
          </p:nvGrpSpPr>
          <p:grpSpPr>
            <a:xfrm>
              <a:off x="582366" y="5719539"/>
              <a:ext cx="2716733" cy="681262"/>
              <a:chOff x="6738929" y="2270918"/>
              <a:chExt cx="2766486" cy="693738"/>
            </a:xfrm>
          </p:grpSpPr>
          <p:grpSp>
            <p:nvGrpSpPr>
              <p:cNvPr id="312" name="Google Shape;312;p23"/>
              <p:cNvGrpSpPr/>
              <p:nvPr/>
            </p:nvGrpSpPr>
            <p:grpSpPr>
              <a:xfrm>
                <a:off x="8180494" y="2355056"/>
                <a:ext cx="484188" cy="509588"/>
                <a:chOff x="6113463" y="3541713"/>
                <a:chExt cx="484188" cy="509588"/>
              </a:xfrm>
            </p:grpSpPr>
            <p:sp>
              <p:nvSpPr>
                <p:cNvPr id="313" name="Google Shape;313;p23"/>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4" name="Google Shape;314;p23"/>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315" name="Google Shape;315;p23"/>
              <p:cNvGrpSpPr/>
              <p:nvPr/>
            </p:nvGrpSpPr>
            <p:grpSpPr>
              <a:xfrm>
                <a:off x="6738929" y="2270918"/>
                <a:ext cx="549275" cy="693738"/>
                <a:chOff x="6108700" y="2066926"/>
                <a:chExt cx="549275" cy="693738"/>
              </a:xfrm>
            </p:grpSpPr>
            <p:sp>
              <p:nvSpPr>
                <p:cNvPr id="316" name="Google Shape;316;p23"/>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7" name="Google Shape;317;p23"/>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318" name="Google Shape;318;p23"/>
              <p:cNvGrpSpPr/>
              <p:nvPr/>
            </p:nvGrpSpPr>
            <p:grpSpPr>
              <a:xfrm>
                <a:off x="7532962" y="2451100"/>
                <a:ext cx="368300" cy="317500"/>
                <a:chOff x="6186488" y="2930526"/>
                <a:chExt cx="368300" cy="317500"/>
              </a:xfrm>
            </p:grpSpPr>
            <p:sp>
              <p:nvSpPr>
                <p:cNvPr id="319" name="Google Shape;319;p23"/>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20" name="Google Shape;320;p23"/>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21" name="Google Shape;321;p23"/>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22" name="Google Shape;322;p23"/>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23" name="Google Shape;323;p23"/>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封面样式4-首页">
  <p:cSld name="封面样式4-首页">
    <p:spTree>
      <p:nvGrpSpPr>
        <p:cNvPr id="1" name="Shape 324"/>
        <p:cNvGrpSpPr/>
        <p:nvPr/>
      </p:nvGrpSpPr>
      <p:grpSpPr>
        <a:xfrm>
          <a:off x="0" y="0"/>
          <a:ext cx="0" cy="0"/>
          <a:chOff x="0" y="0"/>
          <a:chExt cx="0" cy="0"/>
        </a:xfrm>
      </p:grpSpPr>
      <p:pic>
        <p:nvPicPr>
          <p:cNvPr id="325" name="Google Shape;325;p24"/>
          <p:cNvPicPr preferRelativeResize="0"/>
          <p:nvPr/>
        </p:nvPicPr>
        <p:blipFill rotWithShape="1">
          <a:blip r:embed="rId2"/>
          <a:srcRect/>
          <a:stretch>
            <a:fillRect/>
          </a:stretch>
        </p:blipFill>
        <p:spPr>
          <a:xfrm>
            <a:off x="3576608" y="5589"/>
            <a:ext cx="5567392" cy="5137911"/>
          </a:xfrm>
          <a:prstGeom prst="rect">
            <a:avLst/>
          </a:prstGeom>
          <a:noFill/>
          <a:ln>
            <a:noFill/>
          </a:ln>
        </p:spPr>
      </p:pic>
      <p:sp>
        <p:nvSpPr>
          <p:cNvPr id="326" name="Google Shape;326;p24"/>
          <p:cNvSpPr/>
          <p:nvPr/>
        </p:nvSpPr>
        <p:spPr>
          <a:xfrm>
            <a:off x="-1" y="0"/>
            <a:ext cx="9144001" cy="5143500"/>
          </a:xfrm>
          <a:prstGeom prst="rect">
            <a:avLst/>
          </a:prstGeom>
          <a:gradFill>
            <a:gsLst>
              <a:gs pos="0">
                <a:srgbClr val="006C38"/>
              </a:gs>
              <a:gs pos="50000">
                <a:srgbClr val="006C38"/>
              </a:gs>
              <a:gs pos="100000">
                <a:srgbClr val="006C38">
                  <a:alpha val="0"/>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27" name="Google Shape;327;p24"/>
          <p:cNvGrpSpPr/>
          <p:nvPr/>
        </p:nvGrpSpPr>
        <p:grpSpPr>
          <a:xfrm>
            <a:off x="529520" y="4445375"/>
            <a:ext cx="3031044" cy="336503"/>
            <a:chOff x="582366" y="5719539"/>
            <a:chExt cx="6136451" cy="681262"/>
          </a:xfrm>
        </p:grpSpPr>
        <p:grpSp>
          <p:nvGrpSpPr>
            <p:cNvPr id="328" name="Google Shape;328;p24"/>
            <p:cNvGrpSpPr/>
            <p:nvPr/>
          </p:nvGrpSpPr>
          <p:grpSpPr>
            <a:xfrm>
              <a:off x="4043374" y="5725999"/>
              <a:ext cx="2675443" cy="667232"/>
              <a:chOff x="10340336" y="2247899"/>
              <a:chExt cx="2724438" cy="679451"/>
            </a:xfrm>
          </p:grpSpPr>
          <p:sp>
            <p:nvSpPr>
              <p:cNvPr id="329" name="Google Shape;329;p24"/>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30" name="Google Shape;330;p24"/>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31" name="Google Shape;331;p24"/>
              <p:cNvGrpSpPr/>
              <p:nvPr/>
            </p:nvGrpSpPr>
            <p:grpSpPr>
              <a:xfrm>
                <a:off x="10340336" y="2247899"/>
                <a:ext cx="547688" cy="679451"/>
                <a:chOff x="5548313" y="2084388"/>
                <a:chExt cx="547688" cy="679451"/>
              </a:xfrm>
            </p:grpSpPr>
            <p:sp>
              <p:nvSpPr>
                <p:cNvPr id="332" name="Google Shape;332;p24"/>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33" name="Google Shape;333;p24"/>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334" name="Google Shape;334;p24"/>
              <p:cNvGrpSpPr/>
              <p:nvPr/>
            </p:nvGrpSpPr>
            <p:grpSpPr>
              <a:xfrm>
                <a:off x="11192276" y="2400300"/>
                <a:ext cx="322175" cy="373063"/>
                <a:chOff x="3792874" y="3138488"/>
                <a:chExt cx="322175" cy="373063"/>
              </a:xfrm>
            </p:grpSpPr>
            <p:sp>
              <p:nvSpPr>
                <p:cNvPr id="335" name="Google Shape;335;p24"/>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36" name="Google Shape;336;p24"/>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37" name="Google Shape;337;p24"/>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338" name="Google Shape;338;p24"/>
            <p:cNvGrpSpPr/>
            <p:nvPr/>
          </p:nvGrpSpPr>
          <p:grpSpPr>
            <a:xfrm>
              <a:off x="582366" y="5719539"/>
              <a:ext cx="2716733" cy="681262"/>
              <a:chOff x="6738929" y="2270918"/>
              <a:chExt cx="2766486" cy="693738"/>
            </a:xfrm>
          </p:grpSpPr>
          <p:grpSp>
            <p:nvGrpSpPr>
              <p:cNvPr id="339" name="Google Shape;339;p24"/>
              <p:cNvGrpSpPr/>
              <p:nvPr/>
            </p:nvGrpSpPr>
            <p:grpSpPr>
              <a:xfrm>
                <a:off x="8180494" y="2355056"/>
                <a:ext cx="484188" cy="509588"/>
                <a:chOff x="6113463" y="3541713"/>
                <a:chExt cx="484188" cy="509588"/>
              </a:xfrm>
            </p:grpSpPr>
            <p:sp>
              <p:nvSpPr>
                <p:cNvPr id="340" name="Google Shape;340;p24"/>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41" name="Google Shape;341;p24"/>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342" name="Google Shape;342;p24"/>
              <p:cNvGrpSpPr/>
              <p:nvPr/>
            </p:nvGrpSpPr>
            <p:grpSpPr>
              <a:xfrm>
                <a:off x="6738929" y="2270918"/>
                <a:ext cx="549275" cy="693738"/>
                <a:chOff x="6108700" y="2066926"/>
                <a:chExt cx="549275" cy="693738"/>
              </a:xfrm>
            </p:grpSpPr>
            <p:sp>
              <p:nvSpPr>
                <p:cNvPr id="343" name="Google Shape;343;p24"/>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44" name="Google Shape;344;p24"/>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345" name="Google Shape;345;p24"/>
              <p:cNvGrpSpPr/>
              <p:nvPr/>
            </p:nvGrpSpPr>
            <p:grpSpPr>
              <a:xfrm>
                <a:off x="7532962" y="2451100"/>
                <a:ext cx="368300" cy="317500"/>
                <a:chOff x="6186488" y="2930526"/>
                <a:chExt cx="368300" cy="317500"/>
              </a:xfrm>
            </p:grpSpPr>
            <p:sp>
              <p:nvSpPr>
                <p:cNvPr id="346" name="Google Shape;346;p24"/>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47" name="Google Shape;347;p24"/>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48" name="Google Shape;348;p24"/>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49" name="Google Shape;349;p24"/>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50" name="Google Shape;350;p24"/>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pic>
        <p:nvPicPr>
          <p:cNvPr id="351" name="Google Shape;351;p24"/>
          <p:cNvPicPr preferRelativeResize="0"/>
          <p:nvPr/>
        </p:nvPicPr>
        <p:blipFill rotWithShape="1">
          <a:blip r:embed="rId3"/>
          <a:srcRect/>
          <a:stretch>
            <a:fillRect/>
          </a:stretch>
        </p:blipFill>
        <p:spPr>
          <a:xfrm>
            <a:off x="405339" y="359545"/>
            <a:ext cx="1652294" cy="462480"/>
          </a:xfrm>
          <a:prstGeom prst="rect">
            <a:avLst/>
          </a:prstGeom>
          <a:noFill/>
          <a:ln>
            <a:noFill/>
          </a:ln>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封面样式4-尾页">
  <p:cSld name="封面样式4-尾页">
    <p:spTree>
      <p:nvGrpSpPr>
        <p:cNvPr id="1" name="Shape 352"/>
        <p:cNvGrpSpPr/>
        <p:nvPr/>
      </p:nvGrpSpPr>
      <p:grpSpPr>
        <a:xfrm>
          <a:off x="0" y="0"/>
          <a:ext cx="0" cy="0"/>
          <a:chOff x="0" y="0"/>
          <a:chExt cx="0" cy="0"/>
        </a:xfrm>
      </p:grpSpPr>
      <p:pic>
        <p:nvPicPr>
          <p:cNvPr id="353" name="Google Shape;353;p25"/>
          <p:cNvPicPr preferRelativeResize="0"/>
          <p:nvPr/>
        </p:nvPicPr>
        <p:blipFill rotWithShape="1">
          <a:blip r:embed="rId2"/>
          <a:srcRect/>
          <a:stretch>
            <a:fillRect/>
          </a:stretch>
        </p:blipFill>
        <p:spPr>
          <a:xfrm>
            <a:off x="-7810" y="0"/>
            <a:ext cx="6252707" cy="5145032"/>
          </a:xfrm>
          <a:prstGeom prst="rect">
            <a:avLst/>
          </a:prstGeom>
          <a:noFill/>
          <a:ln>
            <a:noFill/>
          </a:ln>
        </p:spPr>
      </p:pic>
      <p:sp>
        <p:nvSpPr>
          <p:cNvPr id="354" name="Google Shape;354;p25"/>
          <p:cNvSpPr/>
          <p:nvPr/>
        </p:nvSpPr>
        <p:spPr>
          <a:xfrm>
            <a:off x="-7811" y="0"/>
            <a:ext cx="9151810" cy="5143500"/>
          </a:xfrm>
          <a:prstGeom prst="rect">
            <a:avLst/>
          </a:prstGeom>
          <a:gradFill>
            <a:gsLst>
              <a:gs pos="0">
                <a:srgbClr val="006C38">
                  <a:alpha val="0"/>
                </a:srgbClr>
              </a:gs>
              <a:gs pos="50000">
                <a:srgbClr val="006C38"/>
              </a:gs>
              <a:gs pos="100000">
                <a:srgbClr val="006C38"/>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55" name="Google Shape;355;p25"/>
          <p:cNvGrpSpPr/>
          <p:nvPr/>
        </p:nvGrpSpPr>
        <p:grpSpPr>
          <a:xfrm>
            <a:off x="5537144" y="4445375"/>
            <a:ext cx="3031044" cy="336503"/>
            <a:chOff x="582366" y="5719539"/>
            <a:chExt cx="6136451" cy="681262"/>
          </a:xfrm>
        </p:grpSpPr>
        <p:grpSp>
          <p:nvGrpSpPr>
            <p:cNvPr id="356" name="Google Shape;356;p25"/>
            <p:cNvGrpSpPr/>
            <p:nvPr/>
          </p:nvGrpSpPr>
          <p:grpSpPr>
            <a:xfrm>
              <a:off x="4043374" y="5725999"/>
              <a:ext cx="2675443" cy="667232"/>
              <a:chOff x="10340336" y="2247899"/>
              <a:chExt cx="2724438" cy="679451"/>
            </a:xfrm>
          </p:grpSpPr>
          <p:sp>
            <p:nvSpPr>
              <p:cNvPr id="357" name="Google Shape;357;p25"/>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58" name="Google Shape;358;p25"/>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59" name="Google Shape;359;p25"/>
              <p:cNvGrpSpPr/>
              <p:nvPr/>
            </p:nvGrpSpPr>
            <p:grpSpPr>
              <a:xfrm>
                <a:off x="10340336" y="2247899"/>
                <a:ext cx="547688" cy="679451"/>
                <a:chOff x="5548313" y="2084388"/>
                <a:chExt cx="547688" cy="679451"/>
              </a:xfrm>
            </p:grpSpPr>
            <p:sp>
              <p:nvSpPr>
                <p:cNvPr id="360" name="Google Shape;360;p25"/>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61" name="Google Shape;361;p25"/>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362" name="Google Shape;362;p25"/>
              <p:cNvGrpSpPr/>
              <p:nvPr/>
            </p:nvGrpSpPr>
            <p:grpSpPr>
              <a:xfrm>
                <a:off x="11192276" y="2400300"/>
                <a:ext cx="322175" cy="373063"/>
                <a:chOff x="3792874" y="3138488"/>
                <a:chExt cx="322175" cy="373063"/>
              </a:xfrm>
            </p:grpSpPr>
            <p:sp>
              <p:nvSpPr>
                <p:cNvPr id="363" name="Google Shape;363;p25"/>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64" name="Google Shape;364;p25"/>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65" name="Google Shape;365;p25"/>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366" name="Google Shape;366;p25"/>
            <p:cNvGrpSpPr/>
            <p:nvPr/>
          </p:nvGrpSpPr>
          <p:grpSpPr>
            <a:xfrm>
              <a:off x="582366" y="5719539"/>
              <a:ext cx="2716733" cy="681262"/>
              <a:chOff x="6738929" y="2270918"/>
              <a:chExt cx="2766486" cy="693738"/>
            </a:xfrm>
          </p:grpSpPr>
          <p:grpSp>
            <p:nvGrpSpPr>
              <p:cNvPr id="367" name="Google Shape;367;p25"/>
              <p:cNvGrpSpPr/>
              <p:nvPr/>
            </p:nvGrpSpPr>
            <p:grpSpPr>
              <a:xfrm>
                <a:off x="8180494" y="2355056"/>
                <a:ext cx="484188" cy="509588"/>
                <a:chOff x="6113463" y="3541713"/>
                <a:chExt cx="484188" cy="509588"/>
              </a:xfrm>
            </p:grpSpPr>
            <p:sp>
              <p:nvSpPr>
                <p:cNvPr id="368" name="Google Shape;368;p25"/>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69" name="Google Shape;369;p25"/>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370" name="Google Shape;370;p25"/>
              <p:cNvGrpSpPr/>
              <p:nvPr/>
            </p:nvGrpSpPr>
            <p:grpSpPr>
              <a:xfrm>
                <a:off x="6738929" y="2270918"/>
                <a:ext cx="549275" cy="693738"/>
                <a:chOff x="6108700" y="2066926"/>
                <a:chExt cx="549275" cy="693738"/>
              </a:xfrm>
            </p:grpSpPr>
            <p:sp>
              <p:nvSpPr>
                <p:cNvPr id="371" name="Google Shape;371;p25"/>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72" name="Google Shape;372;p25"/>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373" name="Google Shape;373;p25"/>
              <p:cNvGrpSpPr/>
              <p:nvPr/>
            </p:nvGrpSpPr>
            <p:grpSpPr>
              <a:xfrm>
                <a:off x="7532962" y="2451100"/>
                <a:ext cx="368300" cy="317500"/>
                <a:chOff x="6186488" y="2930526"/>
                <a:chExt cx="368300" cy="317500"/>
              </a:xfrm>
            </p:grpSpPr>
            <p:sp>
              <p:nvSpPr>
                <p:cNvPr id="374" name="Google Shape;374;p25"/>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75" name="Google Shape;375;p25"/>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76" name="Google Shape;376;p25"/>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377" name="Google Shape;377;p25"/>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78" name="Google Shape;378;p25"/>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pic>
        <p:nvPicPr>
          <p:cNvPr id="379" name="Google Shape;379;p25"/>
          <p:cNvPicPr preferRelativeResize="0"/>
          <p:nvPr/>
        </p:nvPicPr>
        <p:blipFill rotWithShape="1">
          <a:blip r:embed="rId3"/>
          <a:srcRect/>
          <a:stretch>
            <a:fillRect/>
          </a:stretch>
        </p:blipFill>
        <p:spPr>
          <a:xfrm>
            <a:off x="7052674" y="375785"/>
            <a:ext cx="1652293" cy="462480"/>
          </a:xfrm>
          <a:prstGeom prst="rect">
            <a:avLst/>
          </a:prstGeom>
          <a:noFill/>
          <a:ln>
            <a:noFill/>
          </a:ln>
        </p:spPr>
      </p:pic>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封面样式5-首页">
  <p:cSld name="封面样式5-首页">
    <p:spTree>
      <p:nvGrpSpPr>
        <p:cNvPr id="1" name="Shape 380"/>
        <p:cNvGrpSpPr/>
        <p:nvPr/>
      </p:nvGrpSpPr>
      <p:grpSpPr>
        <a:xfrm>
          <a:off x="0" y="0"/>
          <a:ext cx="0" cy="0"/>
          <a:chOff x="0" y="0"/>
          <a:chExt cx="0" cy="0"/>
        </a:xfrm>
      </p:grpSpPr>
      <p:pic>
        <p:nvPicPr>
          <p:cNvPr id="381" name="Google Shape;381;p26"/>
          <p:cNvPicPr preferRelativeResize="0"/>
          <p:nvPr/>
        </p:nvPicPr>
        <p:blipFill rotWithShape="1">
          <a:blip r:embed="rId2"/>
          <a:srcRect/>
          <a:stretch>
            <a:fillRect/>
          </a:stretch>
        </p:blipFill>
        <p:spPr>
          <a:xfrm>
            <a:off x="-4764" y="0"/>
            <a:ext cx="9148763" cy="3768391"/>
          </a:xfrm>
          <a:prstGeom prst="rect">
            <a:avLst/>
          </a:prstGeom>
          <a:noFill/>
          <a:ln>
            <a:noFill/>
          </a:ln>
        </p:spPr>
      </p:pic>
      <p:sp>
        <p:nvSpPr>
          <p:cNvPr id="382" name="Google Shape;382;p26"/>
          <p:cNvSpPr/>
          <p:nvPr/>
        </p:nvSpPr>
        <p:spPr>
          <a:xfrm>
            <a:off x="-4763" y="0"/>
            <a:ext cx="9148762" cy="5143500"/>
          </a:xfrm>
          <a:prstGeom prst="rect">
            <a:avLst/>
          </a:prstGeom>
          <a:gradFill>
            <a:gsLst>
              <a:gs pos="0">
                <a:srgbClr val="006C38">
                  <a:alpha val="0"/>
                </a:srgbClr>
              </a:gs>
              <a:gs pos="66000">
                <a:srgbClr val="006C38"/>
              </a:gs>
              <a:gs pos="100000">
                <a:srgbClr val="006C3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383" name="Google Shape;383;p26"/>
          <p:cNvCxnSpPr/>
          <p:nvPr/>
        </p:nvCxnSpPr>
        <p:spPr>
          <a:xfrm>
            <a:off x="495300" y="3412910"/>
            <a:ext cx="8143875" cy="0"/>
          </a:xfrm>
          <a:prstGeom prst="straightConnector1">
            <a:avLst/>
          </a:prstGeom>
          <a:noFill/>
          <a:ln w="9525" cap="flat" cmpd="sng">
            <a:solidFill>
              <a:srgbClr val="F3F8FF">
                <a:alpha val="76862"/>
              </a:srgbClr>
            </a:solidFill>
            <a:prstDash val="solid"/>
            <a:miter lim="800000"/>
            <a:headEnd type="none" w="sm" len="sm"/>
            <a:tailEnd type="none" w="sm" len="sm"/>
          </a:ln>
        </p:spPr>
      </p:cxnSp>
      <p:pic>
        <p:nvPicPr>
          <p:cNvPr id="384" name="Google Shape;384;p26"/>
          <p:cNvPicPr preferRelativeResize="0"/>
          <p:nvPr/>
        </p:nvPicPr>
        <p:blipFill rotWithShape="1">
          <a:blip r:embed="rId3"/>
          <a:srcRect/>
          <a:stretch>
            <a:fillRect/>
          </a:stretch>
        </p:blipFill>
        <p:spPr>
          <a:xfrm>
            <a:off x="5417554" y="1802020"/>
            <a:ext cx="3588825" cy="3581205"/>
          </a:xfrm>
          <a:prstGeom prst="rect">
            <a:avLst/>
          </a:prstGeom>
          <a:noFill/>
          <a:ln>
            <a:noFill/>
          </a:ln>
        </p:spPr>
      </p:pic>
      <p:pic>
        <p:nvPicPr>
          <p:cNvPr id="385" name="Google Shape;385;p26"/>
          <p:cNvPicPr preferRelativeResize="0"/>
          <p:nvPr/>
        </p:nvPicPr>
        <p:blipFill rotWithShape="1">
          <a:blip r:embed="rId4"/>
          <a:srcRect l="6610" b="12305"/>
          <a:stretch>
            <a:fillRect/>
          </a:stretch>
        </p:blipFill>
        <p:spPr>
          <a:xfrm>
            <a:off x="11155" y="4005410"/>
            <a:ext cx="4513574" cy="1138772"/>
          </a:xfrm>
          <a:prstGeom prst="rect">
            <a:avLst/>
          </a:prstGeom>
          <a:noFill/>
          <a:ln>
            <a:noFill/>
          </a:ln>
        </p:spPr>
      </p:pic>
      <p:pic>
        <p:nvPicPr>
          <p:cNvPr id="386" name="Google Shape;386;p26"/>
          <p:cNvPicPr preferRelativeResize="0"/>
          <p:nvPr/>
        </p:nvPicPr>
        <p:blipFill rotWithShape="1">
          <a:blip r:embed="rId4"/>
          <a:srcRect l="6610" b="12305"/>
          <a:stretch>
            <a:fillRect/>
          </a:stretch>
        </p:blipFill>
        <p:spPr>
          <a:xfrm flipH="1">
            <a:off x="4616092" y="4005410"/>
            <a:ext cx="4513574" cy="1138772"/>
          </a:xfrm>
          <a:prstGeom prst="rect">
            <a:avLst/>
          </a:prstGeom>
          <a:noFill/>
          <a:ln>
            <a:noFill/>
          </a:ln>
        </p:spPr>
      </p:pic>
      <p:pic>
        <p:nvPicPr>
          <p:cNvPr id="387" name="Google Shape;387;p26"/>
          <p:cNvPicPr preferRelativeResize="0"/>
          <p:nvPr/>
        </p:nvPicPr>
        <p:blipFill rotWithShape="1">
          <a:blip r:embed="rId5"/>
          <a:srcRect/>
          <a:stretch>
            <a:fillRect/>
          </a:stretch>
        </p:blipFill>
        <p:spPr>
          <a:xfrm>
            <a:off x="3763502" y="1926707"/>
            <a:ext cx="1607471" cy="449935"/>
          </a:xfrm>
          <a:prstGeom prst="rect">
            <a:avLst/>
          </a:prstGeom>
          <a:noFill/>
          <a:ln>
            <a:noFill/>
          </a:ln>
        </p:spPr>
      </p:pic>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封面样式5-尾页">
  <p:cSld name="封面样式5-尾页">
    <p:spTree>
      <p:nvGrpSpPr>
        <p:cNvPr id="1" name="Shape 388"/>
        <p:cNvGrpSpPr/>
        <p:nvPr/>
      </p:nvGrpSpPr>
      <p:grpSpPr>
        <a:xfrm>
          <a:off x="0" y="0"/>
          <a:ext cx="0" cy="0"/>
          <a:chOff x="0" y="0"/>
          <a:chExt cx="0" cy="0"/>
        </a:xfrm>
      </p:grpSpPr>
      <p:pic>
        <p:nvPicPr>
          <p:cNvPr id="389" name="Google Shape;389;p27"/>
          <p:cNvPicPr preferRelativeResize="0"/>
          <p:nvPr/>
        </p:nvPicPr>
        <p:blipFill rotWithShape="1">
          <a:blip r:embed="rId2"/>
          <a:srcRect/>
          <a:stretch>
            <a:fillRect/>
          </a:stretch>
        </p:blipFill>
        <p:spPr>
          <a:xfrm>
            <a:off x="0" y="0"/>
            <a:ext cx="9144000" cy="4426870"/>
          </a:xfrm>
          <a:prstGeom prst="rect">
            <a:avLst/>
          </a:prstGeom>
          <a:noFill/>
          <a:ln>
            <a:noFill/>
          </a:ln>
        </p:spPr>
      </p:pic>
      <p:sp>
        <p:nvSpPr>
          <p:cNvPr id="390" name="Google Shape;390;p27"/>
          <p:cNvSpPr/>
          <p:nvPr/>
        </p:nvSpPr>
        <p:spPr>
          <a:xfrm>
            <a:off x="1" y="0"/>
            <a:ext cx="9143999" cy="5143500"/>
          </a:xfrm>
          <a:prstGeom prst="rect">
            <a:avLst/>
          </a:prstGeom>
          <a:gradFill>
            <a:gsLst>
              <a:gs pos="0">
                <a:srgbClr val="FFFFFF">
                  <a:alpha val="29803"/>
                </a:srgbClr>
              </a:gs>
              <a:gs pos="60000">
                <a:srgbClr val="006C38"/>
              </a:gs>
              <a:gs pos="100000">
                <a:srgbClr val="006C3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391" name="Google Shape;391;p27"/>
          <p:cNvCxnSpPr/>
          <p:nvPr/>
        </p:nvCxnSpPr>
        <p:spPr>
          <a:xfrm>
            <a:off x="495300" y="3469609"/>
            <a:ext cx="8143875" cy="0"/>
          </a:xfrm>
          <a:prstGeom prst="straightConnector1">
            <a:avLst/>
          </a:prstGeom>
          <a:noFill/>
          <a:ln w="9525" cap="flat" cmpd="sng">
            <a:solidFill>
              <a:srgbClr val="F3F8FF">
                <a:alpha val="76862"/>
              </a:srgbClr>
            </a:solidFill>
            <a:prstDash val="solid"/>
            <a:miter lim="800000"/>
            <a:headEnd type="none" w="sm" len="sm"/>
            <a:tailEnd type="none" w="sm" len="sm"/>
          </a:ln>
        </p:spPr>
      </p:cxnSp>
      <p:pic>
        <p:nvPicPr>
          <p:cNvPr id="392" name="Google Shape;392;p27"/>
          <p:cNvPicPr preferRelativeResize="0"/>
          <p:nvPr/>
        </p:nvPicPr>
        <p:blipFill rotWithShape="1">
          <a:blip r:embed="rId3"/>
          <a:srcRect l="6610" b="12305"/>
          <a:stretch>
            <a:fillRect/>
          </a:stretch>
        </p:blipFill>
        <p:spPr>
          <a:xfrm rot="10800000" flipH="1">
            <a:off x="11155" y="-11423"/>
            <a:ext cx="4513574" cy="1138772"/>
          </a:xfrm>
          <a:prstGeom prst="rect">
            <a:avLst/>
          </a:prstGeom>
          <a:noFill/>
          <a:ln>
            <a:noFill/>
          </a:ln>
        </p:spPr>
      </p:pic>
      <p:pic>
        <p:nvPicPr>
          <p:cNvPr id="393" name="Google Shape;393;p27"/>
          <p:cNvPicPr preferRelativeResize="0"/>
          <p:nvPr/>
        </p:nvPicPr>
        <p:blipFill rotWithShape="1">
          <a:blip r:embed="rId3"/>
          <a:srcRect l="6610" b="12305"/>
          <a:stretch>
            <a:fillRect/>
          </a:stretch>
        </p:blipFill>
        <p:spPr>
          <a:xfrm rot="10800000">
            <a:off x="4616092" y="-11423"/>
            <a:ext cx="4513574" cy="1138772"/>
          </a:xfrm>
          <a:prstGeom prst="rect">
            <a:avLst/>
          </a:prstGeom>
          <a:noFill/>
          <a:ln>
            <a:noFill/>
          </a:ln>
        </p:spPr>
      </p:pic>
      <p:pic>
        <p:nvPicPr>
          <p:cNvPr id="394" name="Google Shape;394;p27"/>
          <p:cNvPicPr preferRelativeResize="0"/>
          <p:nvPr/>
        </p:nvPicPr>
        <p:blipFill rotWithShape="1">
          <a:blip r:embed="rId4"/>
          <a:srcRect/>
          <a:stretch>
            <a:fillRect/>
          </a:stretch>
        </p:blipFill>
        <p:spPr>
          <a:xfrm>
            <a:off x="3763502" y="1933180"/>
            <a:ext cx="1607471" cy="449935"/>
          </a:xfrm>
          <a:prstGeom prst="rect">
            <a:avLst/>
          </a:prstGeom>
          <a:noFill/>
          <a:ln>
            <a:noFill/>
          </a:ln>
        </p:spPr>
      </p:pic>
      <p:grpSp>
        <p:nvGrpSpPr>
          <p:cNvPr id="395" name="Google Shape;395;p27"/>
          <p:cNvGrpSpPr/>
          <p:nvPr/>
        </p:nvGrpSpPr>
        <p:grpSpPr>
          <a:xfrm>
            <a:off x="2280665" y="4289661"/>
            <a:ext cx="4602338" cy="510946"/>
            <a:chOff x="582366" y="5719539"/>
            <a:chExt cx="6136451" cy="681262"/>
          </a:xfrm>
        </p:grpSpPr>
        <p:grpSp>
          <p:nvGrpSpPr>
            <p:cNvPr id="396" name="Google Shape;396;p27"/>
            <p:cNvGrpSpPr/>
            <p:nvPr/>
          </p:nvGrpSpPr>
          <p:grpSpPr>
            <a:xfrm>
              <a:off x="4043374" y="5725999"/>
              <a:ext cx="2675443" cy="667232"/>
              <a:chOff x="10340336" y="2247899"/>
              <a:chExt cx="2724438" cy="679451"/>
            </a:xfrm>
          </p:grpSpPr>
          <p:sp>
            <p:nvSpPr>
              <p:cNvPr id="397" name="Google Shape;397;p27"/>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98" name="Google Shape;398;p27"/>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399" name="Google Shape;399;p27"/>
              <p:cNvGrpSpPr/>
              <p:nvPr/>
            </p:nvGrpSpPr>
            <p:grpSpPr>
              <a:xfrm>
                <a:off x="10340336" y="2247899"/>
                <a:ext cx="547688" cy="679451"/>
                <a:chOff x="5548313" y="2084388"/>
                <a:chExt cx="547688" cy="679451"/>
              </a:xfrm>
            </p:grpSpPr>
            <p:sp>
              <p:nvSpPr>
                <p:cNvPr id="400" name="Google Shape;400;p27"/>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01" name="Google Shape;401;p27"/>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02" name="Google Shape;402;p27"/>
              <p:cNvGrpSpPr/>
              <p:nvPr/>
            </p:nvGrpSpPr>
            <p:grpSpPr>
              <a:xfrm>
                <a:off x="11192276" y="2400300"/>
                <a:ext cx="322175" cy="373063"/>
                <a:chOff x="3792874" y="3138488"/>
                <a:chExt cx="322175" cy="373063"/>
              </a:xfrm>
            </p:grpSpPr>
            <p:sp>
              <p:nvSpPr>
                <p:cNvPr id="403" name="Google Shape;403;p27"/>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04" name="Google Shape;404;p27"/>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05" name="Google Shape;405;p27"/>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406" name="Google Shape;406;p27"/>
            <p:cNvGrpSpPr/>
            <p:nvPr/>
          </p:nvGrpSpPr>
          <p:grpSpPr>
            <a:xfrm>
              <a:off x="582366" y="5719539"/>
              <a:ext cx="2716733" cy="681262"/>
              <a:chOff x="6738929" y="2270918"/>
              <a:chExt cx="2766486" cy="693738"/>
            </a:xfrm>
          </p:grpSpPr>
          <p:grpSp>
            <p:nvGrpSpPr>
              <p:cNvPr id="407" name="Google Shape;407;p27"/>
              <p:cNvGrpSpPr/>
              <p:nvPr/>
            </p:nvGrpSpPr>
            <p:grpSpPr>
              <a:xfrm>
                <a:off x="8180494" y="2355056"/>
                <a:ext cx="484188" cy="509588"/>
                <a:chOff x="6113463" y="3541713"/>
                <a:chExt cx="484188" cy="509588"/>
              </a:xfrm>
            </p:grpSpPr>
            <p:sp>
              <p:nvSpPr>
                <p:cNvPr id="408" name="Google Shape;408;p27"/>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09" name="Google Shape;409;p27"/>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10" name="Google Shape;410;p27"/>
              <p:cNvGrpSpPr/>
              <p:nvPr/>
            </p:nvGrpSpPr>
            <p:grpSpPr>
              <a:xfrm>
                <a:off x="6738929" y="2270918"/>
                <a:ext cx="549275" cy="693738"/>
                <a:chOff x="6108700" y="2066926"/>
                <a:chExt cx="549275" cy="693738"/>
              </a:xfrm>
            </p:grpSpPr>
            <p:sp>
              <p:nvSpPr>
                <p:cNvPr id="411" name="Google Shape;411;p27"/>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2" name="Google Shape;412;p27"/>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13" name="Google Shape;413;p27"/>
              <p:cNvGrpSpPr/>
              <p:nvPr/>
            </p:nvGrpSpPr>
            <p:grpSpPr>
              <a:xfrm>
                <a:off x="7532962" y="2451100"/>
                <a:ext cx="368300" cy="317500"/>
                <a:chOff x="6186488" y="2930526"/>
                <a:chExt cx="368300" cy="317500"/>
              </a:xfrm>
            </p:grpSpPr>
            <p:sp>
              <p:nvSpPr>
                <p:cNvPr id="414" name="Google Shape;414;p27"/>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5" name="Google Shape;415;p27"/>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6" name="Google Shape;416;p27"/>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417" name="Google Shape;417;p27"/>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8" name="Google Shape;418;p27"/>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封面样式6">
  <p:cSld name="封面样式6">
    <p:spTree>
      <p:nvGrpSpPr>
        <p:cNvPr id="1" name="Shape 419"/>
        <p:cNvGrpSpPr/>
        <p:nvPr/>
      </p:nvGrpSpPr>
      <p:grpSpPr>
        <a:xfrm>
          <a:off x="0" y="0"/>
          <a:ext cx="0" cy="0"/>
          <a:chOff x="0" y="0"/>
          <a:chExt cx="0" cy="0"/>
        </a:xfrm>
      </p:grpSpPr>
      <p:pic>
        <p:nvPicPr>
          <p:cNvPr id="420" name="Google Shape;420;p28"/>
          <p:cNvPicPr preferRelativeResize="0"/>
          <p:nvPr/>
        </p:nvPicPr>
        <p:blipFill rotWithShape="1">
          <a:blip r:embed="rId2"/>
          <a:srcRect/>
          <a:stretch>
            <a:fillRect/>
          </a:stretch>
        </p:blipFill>
        <p:spPr>
          <a:xfrm>
            <a:off x="-397" y="-2193"/>
            <a:ext cx="9144793" cy="2725148"/>
          </a:xfrm>
          <a:prstGeom prst="rect">
            <a:avLst/>
          </a:prstGeom>
          <a:noFill/>
          <a:ln>
            <a:noFill/>
          </a:ln>
        </p:spPr>
      </p:pic>
      <p:sp>
        <p:nvSpPr>
          <p:cNvPr id="421" name="Google Shape;421;p28"/>
          <p:cNvSpPr/>
          <p:nvPr/>
        </p:nvSpPr>
        <p:spPr>
          <a:xfrm>
            <a:off x="-100584" y="-80200"/>
            <a:ext cx="9351198" cy="2871999"/>
          </a:xfrm>
          <a:custGeom>
            <a:avLst/>
            <a:gdLst/>
            <a:ahLst/>
            <a:cxnLst/>
            <a:rect l="l" t="t" r="r" b="b"/>
            <a:pathLst>
              <a:path w="12192000" h="3632200" extrusionOk="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cap="flat" cmpd="sng">
            <a:solidFill>
              <a:schemeClr val="accent4"/>
            </a:solidFill>
            <a:prstDash val="solid"/>
            <a:miter lim="800000"/>
            <a:headEnd type="none" w="sm" len="sm"/>
            <a:tailEnd type="none" w="sm" len="sm"/>
          </a:ln>
        </p:spPr>
        <p:txBody>
          <a:bodyPr spcFirstLastPara="1" wrap="square" lIns="135000" tIns="135000" rIns="135000" bIns="135000" anchor="t" anchorCtr="0">
            <a:noAutofit/>
          </a:bodyPr>
          <a:lstStyle/>
          <a:p>
            <a:pPr marL="0" marR="0" lvl="0" indent="0" algn="l" rtl="0">
              <a:lnSpc>
                <a:spcPct val="130000"/>
              </a:lnSpc>
              <a:spcBef>
                <a:spcPts val="0"/>
              </a:spcBef>
              <a:spcAft>
                <a:spcPts val="0"/>
              </a:spcAft>
              <a:buNone/>
            </a:pPr>
            <a:endParaRPr sz="1500">
              <a:solidFill>
                <a:srgbClr val="3F3F3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22" name="Google Shape;422;p28"/>
          <p:cNvSpPr/>
          <p:nvPr/>
        </p:nvSpPr>
        <p:spPr>
          <a:xfrm>
            <a:off x="0" y="0"/>
            <a:ext cx="9144000" cy="122465"/>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35000" tIns="135000" rIns="135000" bIns="135000" anchor="t" anchorCtr="0">
            <a:noAutofit/>
          </a:bodyPr>
          <a:lstStyle/>
          <a:p>
            <a:pPr marL="0" marR="0" lvl="0" indent="0" algn="l" rtl="0">
              <a:lnSpc>
                <a:spcPct val="110000"/>
              </a:lnSpc>
              <a:spcBef>
                <a:spcPts val="0"/>
              </a:spcBef>
              <a:spcAft>
                <a:spcPts val="0"/>
              </a:spcAft>
              <a:buNone/>
            </a:pPr>
            <a:endParaRPr sz="400">
              <a:solidFill>
                <a:srgbClr val="3F3F3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423" name="Google Shape;423;p28"/>
          <p:cNvPicPr preferRelativeResize="0"/>
          <p:nvPr/>
        </p:nvPicPr>
        <p:blipFill rotWithShape="1">
          <a:blip r:embed="rId3"/>
          <a:srcRect/>
          <a:stretch>
            <a:fillRect/>
          </a:stretch>
        </p:blipFill>
        <p:spPr>
          <a:xfrm>
            <a:off x="4126643" y="2286149"/>
            <a:ext cx="895100" cy="894470"/>
          </a:xfrm>
          <a:prstGeom prst="rect">
            <a:avLst/>
          </a:prstGeom>
          <a:noFill/>
          <a:ln>
            <a:noFill/>
          </a:ln>
        </p:spPr>
      </p:pic>
      <p:sp>
        <p:nvSpPr>
          <p:cNvPr id="424" name="Google Shape;424;p28"/>
          <p:cNvSpPr txBox="1"/>
          <p:nvPr/>
        </p:nvSpPr>
        <p:spPr>
          <a:xfrm>
            <a:off x="113133" y="4630611"/>
            <a:ext cx="1617390" cy="463073"/>
          </a:xfrm>
          <a:prstGeom prst="rect">
            <a:avLst/>
          </a:prstGeom>
          <a:noFill/>
          <a:ln>
            <a:noFill/>
          </a:ln>
        </p:spPr>
        <p:txBody>
          <a:bodyPr spcFirstLastPara="1" wrap="square" lIns="135000" tIns="135000" rIns="135000" bIns="135000" anchor="t" anchorCtr="0">
            <a:spAutoFit/>
          </a:bodyPr>
          <a:lstStyle/>
          <a:p>
            <a:pPr marL="0" marR="0" lvl="0" indent="0" algn="l" rtl="0">
              <a:lnSpc>
                <a:spcPct val="130000"/>
              </a:lnSpc>
              <a:spcBef>
                <a:spcPts val="0"/>
              </a:spcBef>
              <a:spcAft>
                <a:spcPts val="0"/>
              </a:spcAft>
              <a:buClr>
                <a:schemeClr val="accent3"/>
              </a:buClr>
              <a:buSzPts val="1100"/>
              <a:buFont typeface="微软雅黑" panose="020B0503020204020204" charset="-122"/>
              <a:buNone/>
            </a:pP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BIT</a:t>
            </a:r>
            <a:r>
              <a:rPr lang="en-GB" sz="1100" b="0"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GB" sz="1100" b="0"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SINCE 1940</a:t>
            </a:r>
            <a:endParaRPr sz="1100" b="1" i="0">
              <a:solidFill>
                <a:schemeClr val="accent3"/>
              </a:solidFill>
              <a:latin typeface="Arial" panose="020B0604020202020204"/>
              <a:ea typeface="Arial" panose="020B0604020202020204"/>
              <a:cs typeface="Arial" panose="020B0604020202020204"/>
              <a:sym typeface="Arial" panose="020B0604020202020204"/>
            </a:endParaRPr>
          </a:p>
        </p:txBody>
      </p:sp>
      <p:grpSp>
        <p:nvGrpSpPr>
          <p:cNvPr id="425" name="Google Shape;425;p28"/>
          <p:cNvGrpSpPr/>
          <p:nvPr/>
        </p:nvGrpSpPr>
        <p:grpSpPr>
          <a:xfrm>
            <a:off x="7562609" y="4800484"/>
            <a:ext cx="1324399" cy="144023"/>
            <a:chOff x="598941" y="6399999"/>
            <a:chExt cx="2542613" cy="276499"/>
          </a:xfrm>
        </p:grpSpPr>
        <p:grpSp>
          <p:nvGrpSpPr>
            <p:cNvPr id="426" name="Google Shape;426;p28"/>
            <p:cNvGrpSpPr/>
            <p:nvPr/>
          </p:nvGrpSpPr>
          <p:grpSpPr>
            <a:xfrm>
              <a:off x="2055693" y="6402621"/>
              <a:ext cx="1085861" cy="270805"/>
              <a:chOff x="10340336" y="2247899"/>
              <a:chExt cx="2724438" cy="679451"/>
            </a:xfrm>
          </p:grpSpPr>
          <p:sp>
            <p:nvSpPr>
              <p:cNvPr id="427" name="Google Shape;427;p28"/>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28" name="Google Shape;428;p28"/>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29" name="Google Shape;429;p28"/>
              <p:cNvGrpSpPr/>
              <p:nvPr/>
            </p:nvGrpSpPr>
            <p:grpSpPr>
              <a:xfrm>
                <a:off x="10340336" y="2247899"/>
                <a:ext cx="547688" cy="679451"/>
                <a:chOff x="5548313" y="2084388"/>
                <a:chExt cx="547688" cy="679451"/>
              </a:xfrm>
            </p:grpSpPr>
            <p:sp>
              <p:nvSpPr>
                <p:cNvPr id="430" name="Google Shape;430;p28"/>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31" name="Google Shape;431;p28"/>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32" name="Google Shape;432;p28"/>
              <p:cNvGrpSpPr/>
              <p:nvPr/>
            </p:nvGrpSpPr>
            <p:grpSpPr>
              <a:xfrm>
                <a:off x="11192276" y="2400300"/>
                <a:ext cx="322175" cy="373063"/>
                <a:chOff x="3792874" y="3138488"/>
                <a:chExt cx="322175" cy="373063"/>
              </a:xfrm>
            </p:grpSpPr>
            <p:sp>
              <p:nvSpPr>
                <p:cNvPr id="433" name="Google Shape;433;p28"/>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34" name="Google Shape;434;p28"/>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35" name="Google Shape;435;p28"/>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436" name="Google Shape;436;p28"/>
            <p:cNvGrpSpPr/>
            <p:nvPr/>
          </p:nvGrpSpPr>
          <p:grpSpPr>
            <a:xfrm>
              <a:off x="598941" y="6399999"/>
              <a:ext cx="1102619" cy="276499"/>
              <a:chOff x="6738929" y="2270918"/>
              <a:chExt cx="2766486" cy="693738"/>
            </a:xfrm>
          </p:grpSpPr>
          <p:grpSp>
            <p:nvGrpSpPr>
              <p:cNvPr id="437" name="Google Shape;437;p28"/>
              <p:cNvGrpSpPr/>
              <p:nvPr/>
            </p:nvGrpSpPr>
            <p:grpSpPr>
              <a:xfrm>
                <a:off x="8180494" y="2355056"/>
                <a:ext cx="484188" cy="509588"/>
                <a:chOff x="6113463" y="3541713"/>
                <a:chExt cx="484188" cy="509588"/>
              </a:xfrm>
            </p:grpSpPr>
            <p:sp>
              <p:nvSpPr>
                <p:cNvPr id="438" name="Google Shape;438;p28"/>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39" name="Google Shape;439;p28"/>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40" name="Google Shape;440;p28"/>
              <p:cNvGrpSpPr/>
              <p:nvPr/>
            </p:nvGrpSpPr>
            <p:grpSpPr>
              <a:xfrm>
                <a:off x="6738929" y="2270918"/>
                <a:ext cx="549275" cy="693738"/>
                <a:chOff x="6108700" y="2066926"/>
                <a:chExt cx="549275" cy="693738"/>
              </a:xfrm>
            </p:grpSpPr>
            <p:sp>
              <p:nvSpPr>
                <p:cNvPr id="441" name="Google Shape;441;p28"/>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42" name="Google Shape;442;p28"/>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43" name="Google Shape;443;p28"/>
              <p:cNvGrpSpPr/>
              <p:nvPr/>
            </p:nvGrpSpPr>
            <p:grpSpPr>
              <a:xfrm>
                <a:off x="7532962" y="2451100"/>
                <a:ext cx="368300" cy="317500"/>
                <a:chOff x="6186488" y="2930526"/>
                <a:chExt cx="368300" cy="317500"/>
              </a:xfrm>
            </p:grpSpPr>
            <p:sp>
              <p:nvSpPr>
                <p:cNvPr id="444" name="Google Shape;444;p28"/>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45" name="Google Shape;445;p28"/>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46" name="Google Shape;446;p28"/>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447" name="Google Shape;447;p28"/>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48" name="Google Shape;448;p28"/>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封面样式7-首页">
  <p:cSld name="封面样式7-首页">
    <p:spTree>
      <p:nvGrpSpPr>
        <p:cNvPr id="1" name="Shape 449"/>
        <p:cNvGrpSpPr/>
        <p:nvPr/>
      </p:nvGrpSpPr>
      <p:grpSpPr>
        <a:xfrm>
          <a:off x="0" y="0"/>
          <a:ext cx="0" cy="0"/>
          <a:chOff x="0" y="0"/>
          <a:chExt cx="0" cy="0"/>
        </a:xfrm>
      </p:grpSpPr>
      <p:pic>
        <p:nvPicPr>
          <p:cNvPr id="450" name="Google Shape;450;p29"/>
          <p:cNvPicPr preferRelativeResize="0"/>
          <p:nvPr/>
        </p:nvPicPr>
        <p:blipFill rotWithShape="1">
          <a:blip r:embed="rId2"/>
          <a:srcRect/>
          <a:stretch>
            <a:fillRect/>
          </a:stretch>
        </p:blipFill>
        <p:spPr>
          <a:xfrm>
            <a:off x="0" y="0"/>
            <a:ext cx="9144793" cy="3049788"/>
          </a:xfrm>
          <a:prstGeom prst="rect">
            <a:avLst/>
          </a:prstGeom>
          <a:noFill/>
          <a:ln>
            <a:noFill/>
          </a:ln>
        </p:spPr>
      </p:pic>
      <p:sp>
        <p:nvSpPr>
          <p:cNvPr id="451" name="Google Shape;451;p29"/>
          <p:cNvSpPr/>
          <p:nvPr/>
        </p:nvSpPr>
        <p:spPr>
          <a:xfrm rot="10800000">
            <a:off x="-13" y="0"/>
            <a:ext cx="9144001" cy="3050063"/>
          </a:xfrm>
          <a:custGeom>
            <a:avLst/>
            <a:gdLst/>
            <a:ahLst/>
            <a:cxnLst/>
            <a:rect l="l" t="t" r="r" b="b"/>
            <a:pathLst>
              <a:path w="12192001" h="4062881" extrusionOk="0">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4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52" name="Google Shape;452;p29"/>
          <p:cNvSpPr/>
          <p:nvPr/>
        </p:nvSpPr>
        <p:spPr>
          <a:xfrm>
            <a:off x="0" y="1746927"/>
            <a:ext cx="9143989" cy="1357007"/>
          </a:xfrm>
          <a:custGeom>
            <a:avLst/>
            <a:gdLst/>
            <a:ahLst/>
            <a:cxnLst/>
            <a:rect l="l" t="t" r="r" b="b"/>
            <a:pathLst>
              <a:path w="12185612" h="1809343" extrusionOk="0">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53" name="Google Shape;453;p29"/>
          <p:cNvSpPr/>
          <p:nvPr/>
        </p:nvSpPr>
        <p:spPr>
          <a:xfrm>
            <a:off x="337817" y="1736674"/>
            <a:ext cx="8506882" cy="1268786"/>
          </a:xfrm>
          <a:custGeom>
            <a:avLst/>
            <a:gdLst/>
            <a:ahLst/>
            <a:cxnLst/>
            <a:rect l="l" t="t" r="r" b="b"/>
            <a:pathLst>
              <a:path w="11342509" h="1691715" extrusionOk="0">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454" name="Google Shape;454;p29"/>
          <p:cNvPicPr preferRelativeResize="0"/>
          <p:nvPr/>
        </p:nvPicPr>
        <p:blipFill rotWithShape="1">
          <a:blip r:embed="rId3"/>
          <a:srcRect/>
          <a:stretch>
            <a:fillRect/>
          </a:stretch>
        </p:blipFill>
        <p:spPr>
          <a:xfrm>
            <a:off x="3167243" y="1051129"/>
            <a:ext cx="2809500" cy="786386"/>
          </a:xfrm>
          <a:prstGeom prst="rect">
            <a:avLst/>
          </a:prstGeom>
          <a:noFill/>
          <a:ln>
            <a:noFill/>
          </a:ln>
        </p:spPr>
      </p:pic>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封面样式7-尾页">
  <p:cSld name="封面样式7-尾页">
    <p:spTree>
      <p:nvGrpSpPr>
        <p:cNvPr id="1" name="Shape 455"/>
        <p:cNvGrpSpPr/>
        <p:nvPr/>
      </p:nvGrpSpPr>
      <p:grpSpPr>
        <a:xfrm>
          <a:off x="0" y="0"/>
          <a:ext cx="0" cy="0"/>
          <a:chOff x="0" y="0"/>
          <a:chExt cx="0" cy="0"/>
        </a:xfrm>
      </p:grpSpPr>
      <p:pic>
        <p:nvPicPr>
          <p:cNvPr id="456" name="Google Shape;456;p30"/>
          <p:cNvPicPr preferRelativeResize="0"/>
          <p:nvPr/>
        </p:nvPicPr>
        <p:blipFill rotWithShape="1">
          <a:blip r:embed="rId2"/>
          <a:srcRect/>
          <a:stretch>
            <a:fillRect/>
          </a:stretch>
        </p:blipFill>
        <p:spPr>
          <a:xfrm>
            <a:off x="0" y="0"/>
            <a:ext cx="9144793" cy="3049788"/>
          </a:xfrm>
          <a:prstGeom prst="rect">
            <a:avLst/>
          </a:prstGeom>
          <a:noFill/>
          <a:ln>
            <a:noFill/>
          </a:ln>
        </p:spPr>
      </p:pic>
      <p:sp>
        <p:nvSpPr>
          <p:cNvPr id="457" name="Google Shape;457;p30"/>
          <p:cNvSpPr/>
          <p:nvPr/>
        </p:nvSpPr>
        <p:spPr>
          <a:xfrm rot="10800000">
            <a:off x="-13" y="0"/>
            <a:ext cx="9144001" cy="3050063"/>
          </a:xfrm>
          <a:custGeom>
            <a:avLst/>
            <a:gdLst/>
            <a:ahLst/>
            <a:cxnLst/>
            <a:rect l="l" t="t" r="r" b="b"/>
            <a:pathLst>
              <a:path w="12192001" h="4062881" extrusionOk="0">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4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58" name="Google Shape;458;p30"/>
          <p:cNvSpPr/>
          <p:nvPr/>
        </p:nvSpPr>
        <p:spPr>
          <a:xfrm>
            <a:off x="0" y="1746927"/>
            <a:ext cx="9143989" cy="1357007"/>
          </a:xfrm>
          <a:custGeom>
            <a:avLst/>
            <a:gdLst/>
            <a:ahLst/>
            <a:cxnLst/>
            <a:rect l="l" t="t" r="r" b="b"/>
            <a:pathLst>
              <a:path w="12185612" h="1809343" extrusionOk="0">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59" name="Google Shape;459;p30"/>
          <p:cNvSpPr/>
          <p:nvPr/>
        </p:nvSpPr>
        <p:spPr>
          <a:xfrm>
            <a:off x="337817" y="1736674"/>
            <a:ext cx="8506882" cy="1268786"/>
          </a:xfrm>
          <a:custGeom>
            <a:avLst/>
            <a:gdLst/>
            <a:ahLst/>
            <a:cxnLst/>
            <a:rect l="l" t="t" r="r" b="b"/>
            <a:pathLst>
              <a:path w="11342509" h="1691715" extrusionOk="0">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460" name="Google Shape;460;p30"/>
          <p:cNvPicPr preferRelativeResize="0"/>
          <p:nvPr/>
        </p:nvPicPr>
        <p:blipFill rotWithShape="1">
          <a:blip r:embed="rId3"/>
          <a:srcRect/>
          <a:stretch>
            <a:fillRect/>
          </a:stretch>
        </p:blipFill>
        <p:spPr>
          <a:xfrm>
            <a:off x="3340298" y="3464761"/>
            <a:ext cx="2463377" cy="541645"/>
          </a:xfrm>
          <a:prstGeom prst="rect">
            <a:avLst/>
          </a:prstGeom>
          <a:noFill/>
          <a:ln>
            <a:noFill/>
          </a:ln>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封面样式8">
  <p:cSld name="封面样式8">
    <p:spTree>
      <p:nvGrpSpPr>
        <p:cNvPr id="1" name="Shape 461"/>
        <p:cNvGrpSpPr/>
        <p:nvPr/>
      </p:nvGrpSpPr>
      <p:grpSpPr>
        <a:xfrm>
          <a:off x="0" y="0"/>
          <a:ext cx="0" cy="0"/>
          <a:chOff x="0" y="0"/>
          <a:chExt cx="0" cy="0"/>
        </a:xfrm>
      </p:grpSpPr>
      <p:pic>
        <p:nvPicPr>
          <p:cNvPr id="462" name="Google Shape;462;p31"/>
          <p:cNvPicPr preferRelativeResize="0"/>
          <p:nvPr/>
        </p:nvPicPr>
        <p:blipFill rotWithShape="1">
          <a:blip r:embed="rId2"/>
          <a:srcRect b="7394"/>
          <a:stretch>
            <a:fillRect/>
          </a:stretch>
        </p:blipFill>
        <p:spPr>
          <a:xfrm>
            <a:off x="-2374" y="0"/>
            <a:ext cx="9143985" cy="5143500"/>
          </a:xfrm>
          <a:prstGeom prst="rect">
            <a:avLst/>
          </a:prstGeom>
          <a:noFill/>
          <a:ln>
            <a:noFill/>
          </a:ln>
        </p:spPr>
      </p:pic>
      <p:sp>
        <p:nvSpPr>
          <p:cNvPr id="463" name="Google Shape;463;p31"/>
          <p:cNvSpPr/>
          <p:nvPr/>
        </p:nvSpPr>
        <p:spPr>
          <a:xfrm>
            <a:off x="7" y="1"/>
            <a:ext cx="9143985" cy="5143496"/>
          </a:xfrm>
          <a:prstGeom prst="rect">
            <a:avLst/>
          </a:prstGeom>
          <a:gradFill>
            <a:gsLst>
              <a:gs pos="0">
                <a:srgbClr val="005B30">
                  <a:alpha val="89803"/>
                </a:srgbClr>
              </a:gs>
              <a:gs pos="50000">
                <a:srgbClr val="005B30">
                  <a:alpha val="89803"/>
                </a:srgbClr>
              </a:gs>
              <a:gs pos="100000">
                <a:srgbClr val="005B30">
                  <a:alpha val="89803"/>
                </a:srgbClr>
              </a:gs>
            </a:gsLst>
            <a:lin ang="0" scaled="0"/>
          </a:gra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Clr>
                <a:schemeClr val="dk1"/>
              </a:buClr>
              <a:buSzPts val="1400"/>
              <a:buFont typeface="微软雅黑" panose="020B0503020204020204" charset="-122"/>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64" name="Google Shape;464;p31"/>
          <p:cNvSpPr txBox="1">
            <a:spLocks noGrp="1"/>
          </p:cNvSpPr>
          <p:nvPr>
            <p:ph type="body" idx="1"/>
          </p:nvPr>
        </p:nvSpPr>
        <p:spPr>
          <a:xfrm>
            <a:off x="1179075" y="2271278"/>
            <a:ext cx="6781088" cy="683306"/>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3600"/>
              <a:buFont typeface="微软雅黑" panose="020B0503020204020204" charset="-122"/>
              <a:buNone/>
              <a:defRPr sz="3600" b="1">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465" name="Google Shape;465;p31"/>
          <p:cNvPicPr preferRelativeResize="0"/>
          <p:nvPr/>
        </p:nvPicPr>
        <p:blipFill rotWithShape="1">
          <a:blip r:embed="rId3"/>
          <a:srcRect/>
          <a:stretch>
            <a:fillRect/>
          </a:stretch>
        </p:blipFill>
        <p:spPr>
          <a:xfrm>
            <a:off x="2825563" y="763866"/>
            <a:ext cx="3488112" cy="976331"/>
          </a:xfrm>
          <a:prstGeom prst="rect">
            <a:avLst/>
          </a:prstGeom>
          <a:noFill/>
          <a:ln>
            <a:noFill/>
          </a:ln>
        </p:spPr>
      </p:pic>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封面样式9-首页">
  <p:cSld name="封面样式9-首页">
    <p:spTree>
      <p:nvGrpSpPr>
        <p:cNvPr id="1" name="Shape 466"/>
        <p:cNvGrpSpPr/>
        <p:nvPr/>
      </p:nvGrpSpPr>
      <p:grpSpPr>
        <a:xfrm>
          <a:off x="0" y="0"/>
          <a:ext cx="0" cy="0"/>
          <a:chOff x="0" y="0"/>
          <a:chExt cx="0" cy="0"/>
        </a:xfrm>
      </p:grpSpPr>
      <p:pic>
        <p:nvPicPr>
          <p:cNvPr id="467" name="Google Shape;467;p32"/>
          <p:cNvPicPr preferRelativeResize="0"/>
          <p:nvPr/>
        </p:nvPicPr>
        <p:blipFill rotWithShape="1">
          <a:blip r:embed="rId2"/>
          <a:srcRect/>
          <a:stretch>
            <a:fillRect/>
          </a:stretch>
        </p:blipFill>
        <p:spPr>
          <a:xfrm>
            <a:off x="0" y="61175"/>
            <a:ext cx="9144000" cy="2433700"/>
          </a:xfrm>
          <a:prstGeom prst="rect">
            <a:avLst/>
          </a:prstGeom>
          <a:noFill/>
          <a:ln>
            <a:noFill/>
          </a:ln>
        </p:spPr>
      </p:pic>
      <p:sp>
        <p:nvSpPr>
          <p:cNvPr id="468" name="Google Shape;468;p32"/>
          <p:cNvSpPr/>
          <p:nvPr/>
        </p:nvSpPr>
        <p:spPr>
          <a:xfrm>
            <a:off x="0" y="2488406"/>
            <a:ext cx="9144000" cy="2655094"/>
          </a:xfrm>
          <a:prstGeom prst="rect">
            <a:avLst/>
          </a:prstGeom>
          <a:solidFill>
            <a:schemeClr val="accent1"/>
          </a:solidFill>
          <a:ln w="12700" cap="flat" cmpd="sng">
            <a:solidFill>
              <a:srgbClr val="004E2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469" name="Google Shape;469;p32"/>
          <p:cNvPicPr preferRelativeResize="0"/>
          <p:nvPr/>
        </p:nvPicPr>
        <p:blipFill rotWithShape="1">
          <a:blip r:embed="rId3"/>
          <a:srcRect/>
          <a:stretch>
            <a:fillRect/>
          </a:stretch>
        </p:blipFill>
        <p:spPr>
          <a:xfrm>
            <a:off x="7342974" y="81857"/>
            <a:ext cx="1714910" cy="2231527"/>
          </a:xfrm>
          <a:prstGeom prst="rect">
            <a:avLst/>
          </a:prstGeom>
          <a:noFill/>
          <a:ln>
            <a:noFill/>
          </a:ln>
        </p:spPr>
      </p:pic>
      <p:pic>
        <p:nvPicPr>
          <p:cNvPr id="470" name="Google Shape;470;p32"/>
          <p:cNvPicPr preferRelativeResize="0"/>
          <p:nvPr/>
        </p:nvPicPr>
        <p:blipFill rotWithShape="1">
          <a:blip r:embed="rId4"/>
          <a:srcRect/>
          <a:stretch>
            <a:fillRect/>
          </a:stretch>
        </p:blipFill>
        <p:spPr>
          <a:xfrm>
            <a:off x="168214" y="-370608"/>
            <a:ext cx="2374420" cy="3093276"/>
          </a:xfrm>
          <a:prstGeom prst="rect">
            <a:avLst/>
          </a:prstGeom>
          <a:noFill/>
          <a:ln>
            <a:noFill/>
          </a:ln>
        </p:spPr>
      </p:pic>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目录样式2-1">
  <p:cSld name="目录样式2-1">
    <p:spTree>
      <p:nvGrpSpPr>
        <p:cNvPr id="1" name="Shape 67"/>
        <p:cNvGrpSpPr/>
        <p:nvPr/>
      </p:nvGrpSpPr>
      <p:grpSpPr>
        <a:xfrm>
          <a:off x="0" y="0"/>
          <a:ext cx="0" cy="0"/>
          <a:chOff x="0" y="0"/>
          <a:chExt cx="0" cy="0"/>
        </a:xfrm>
      </p:grpSpPr>
      <p:sp>
        <p:nvSpPr>
          <p:cNvPr id="68" name="Google Shape;68;p15"/>
          <p:cNvSpPr/>
          <p:nvPr/>
        </p:nvSpPr>
        <p:spPr>
          <a:xfrm>
            <a:off x="0" y="1716788"/>
            <a:ext cx="9144001" cy="1476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9" name="Google Shape;69;p15"/>
          <p:cNvPicPr preferRelativeResize="0"/>
          <p:nvPr/>
        </p:nvPicPr>
        <p:blipFill rotWithShape="1">
          <a:blip r:embed="rId2"/>
          <a:srcRect t="15558" b="38705"/>
          <a:stretch>
            <a:fillRect/>
          </a:stretch>
        </p:blipFill>
        <p:spPr>
          <a:xfrm>
            <a:off x="1" y="0"/>
            <a:ext cx="9144000" cy="1717664"/>
          </a:xfrm>
          <a:prstGeom prst="rect">
            <a:avLst/>
          </a:prstGeom>
          <a:noFill/>
          <a:ln>
            <a:noFill/>
          </a:ln>
        </p:spPr>
      </p:pic>
      <p:sp>
        <p:nvSpPr>
          <p:cNvPr id="70" name="Google Shape;70;p15"/>
          <p:cNvSpPr/>
          <p:nvPr/>
        </p:nvSpPr>
        <p:spPr>
          <a:xfrm>
            <a:off x="-1" y="-5913"/>
            <a:ext cx="9144001" cy="1723577"/>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71" name="Google Shape;71;p15"/>
          <p:cNvPicPr preferRelativeResize="0"/>
          <p:nvPr/>
        </p:nvPicPr>
        <p:blipFill rotWithShape="1">
          <a:blip r:embed="rId3"/>
          <a:srcRect/>
          <a:stretch>
            <a:fillRect/>
          </a:stretch>
        </p:blipFill>
        <p:spPr>
          <a:xfrm>
            <a:off x="3768265" y="630908"/>
            <a:ext cx="1607470" cy="449935"/>
          </a:xfrm>
          <a:prstGeom prst="rect">
            <a:avLst/>
          </a:prstGeom>
          <a:noFill/>
          <a:ln>
            <a:noFill/>
          </a:ln>
        </p:spPr>
      </p:pic>
      <p:cxnSp>
        <p:nvCxnSpPr>
          <p:cNvPr id="72" name="Google Shape;72;p15"/>
          <p:cNvCxnSpPr/>
          <p:nvPr/>
        </p:nvCxnSpPr>
        <p:spPr>
          <a:xfrm>
            <a:off x="-61111" y="1716788"/>
            <a:ext cx="9254905"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封面样式9-尾页">
  <p:cSld name="封面样式9-尾页">
    <p:spTree>
      <p:nvGrpSpPr>
        <p:cNvPr id="1" name="Shape 471"/>
        <p:cNvGrpSpPr/>
        <p:nvPr/>
      </p:nvGrpSpPr>
      <p:grpSpPr>
        <a:xfrm>
          <a:off x="0" y="0"/>
          <a:ext cx="0" cy="0"/>
          <a:chOff x="0" y="0"/>
          <a:chExt cx="0" cy="0"/>
        </a:xfrm>
      </p:grpSpPr>
      <p:grpSp>
        <p:nvGrpSpPr>
          <p:cNvPr id="472" name="Google Shape;472;p33"/>
          <p:cNvGrpSpPr/>
          <p:nvPr/>
        </p:nvGrpSpPr>
        <p:grpSpPr>
          <a:xfrm>
            <a:off x="0" y="0"/>
            <a:ext cx="9144000" cy="3817187"/>
            <a:chOff x="0" y="0"/>
            <a:chExt cx="12192000" cy="5089582"/>
          </a:xfrm>
        </p:grpSpPr>
        <p:sp>
          <p:nvSpPr>
            <p:cNvPr id="473" name="Google Shape;473;p33"/>
            <p:cNvSpPr/>
            <p:nvPr/>
          </p:nvSpPr>
          <p:spPr>
            <a:xfrm rot="10800000" flipH="1">
              <a:off x="0" y="4123423"/>
              <a:ext cx="12192000" cy="966159"/>
            </a:xfrm>
            <a:prstGeom prst="triangle">
              <a:avLst>
                <a:gd name="adj" fmla="val 50000"/>
              </a:avLst>
            </a:prstGeom>
            <a:solidFill>
              <a:schemeClr val="accent1"/>
            </a:solidFill>
            <a:ln>
              <a:noFill/>
            </a:ln>
            <a:effectLst>
              <a:outerShdw blurRad="76200" dist="12700" dir="5400000" sx="103000" sy="103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74" name="Google Shape;474;p33"/>
            <p:cNvSpPr/>
            <p:nvPr/>
          </p:nvSpPr>
          <p:spPr>
            <a:xfrm>
              <a:off x="0" y="0"/>
              <a:ext cx="12192000" cy="412342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75" name="Google Shape;475;p33"/>
          <p:cNvGrpSpPr/>
          <p:nvPr/>
        </p:nvGrpSpPr>
        <p:grpSpPr>
          <a:xfrm>
            <a:off x="1399821" y="1404277"/>
            <a:ext cx="6361439" cy="647945"/>
            <a:chOff x="1797415" y="1328902"/>
            <a:chExt cx="8481919" cy="863927"/>
          </a:xfrm>
        </p:grpSpPr>
        <p:grpSp>
          <p:nvGrpSpPr>
            <p:cNvPr id="476" name="Google Shape;476;p33"/>
            <p:cNvGrpSpPr/>
            <p:nvPr/>
          </p:nvGrpSpPr>
          <p:grpSpPr>
            <a:xfrm>
              <a:off x="6886532" y="1337094"/>
              <a:ext cx="3392802" cy="846135"/>
              <a:chOff x="10340336" y="2247899"/>
              <a:chExt cx="2724438" cy="679451"/>
            </a:xfrm>
          </p:grpSpPr>
          <p:sp>
            <p:nvSpPr>
              <p:cNvPr id="477" name="Google Shape;477;p33"/>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78" name="Google Shape;478;p33"/>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79" name="Google Shape;479;p33"/>
              <p:cNvGrpSpPr/>
              <p:nvPr/>
            </p:nvGrpSpPr>
            <p:grpSpPr>
              <a:xfrm>
                <a:off x="10340336" y="2247899"/>
                <a:ext cx="547688" cy="679451"/>
                <a:chOff x="5548313" y="2084388"/>
                <a:chExt cx="547688" cy="679451"/>
              </a:xfrm>
            </p:grpSpPr>
            <p:sp>
              <p:nvSpPr>
                <p:cNvPr id="480" name="Google Shape;480;p33"/>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1" name="Google Shape;481;p33"/>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82" name="Google Shape;482;p33"/>
              <p:cNvGrpSpPr/>
              <p:nvPr/>
            </p:nvGrpSpPr>
            <p:grpSpPr>
              <a:xfrm>
                <a:off x="11192276" y="2400300"/>
                <a:ext cx="322175" cy="373063"/>
                <a:chOff x="3792874" y="3138488"/>
                <a:chExt cx="322175" cy="373063"/>
              </a:xfrm>
            </p:grpSpPr>
            <p:sp>
              <p:nvSpPr>
                <p:cNvPr id="483" name="Google Shape;483;p33"/>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4" name="Google Shape;484;p33"/>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5" name="Google Shape;485;p33"/>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486" name="Google Shape;486;p33"/>
            <p:cNvGrpSpPr/>
            <p:nvPr/>
          </p:nvGrpSpPr>
          <p:grpSpPr>
            <a:xfrm>
              <a:off x="1797415" y="1328902"/>
              <a:ext cx="3445163" cy="863927"/>
              <a:chOff x="6738929" y="2270918"/>
              <a:chExt cx="2766486" cy="693738"/>
            </a:xfrm>
          </p:grpSpPr>
          <p:grpSp>
            <p:nvGrpSpPr>
              <p:cNvPr id="487" name="Google Shape;487;p33"/>
              <p:cNvGrpSpPr/>
              <p:nvPr/>
            </p:nvGrpSpPr>
            <p:grpSpPr>
              <a:xfrm>
                <a:off x="8180494" y="2355056"/>
                <a:ext cx="484188" cy="509588"/>
                <a:chOff x="6113463" y="3541713"/>
                <a:chExt cx="484188" cy="509588"/>
              </a:xfrm>
            </p:grpSpPr>
            <p:sp>
              <p:nvSpPr>
                <p:cNvPr id="488" name="Google Shape;488;p33"/>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9" name="Google Shape;489;p33"/>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90" name="Google Shape;490;p33"/>
              <p:cNvGrpSpPr/>
              <p:nvPr/>
            </p:nvGrpSpPr>
            <p:grpSpPr>
              <a:xfrm>
                <a:off x="6738929" y="2270918"/>
                <a:ext cx="549275" cy="693738"/>
                <a:chOff x="6108700" y="2066926"/>
                <a:chExt cx="549275" cy="693738"/>
              </a:xfrm>
            </p:grpSpPr>
            <p:sp>
              <p:nvSpPr>
                <p:cNvPr id="491" name="Google Shape;491;p33"/>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92" name="Google Shape;492;p33"/>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493" name="Google Shape;493;p33"/>
              <p:cNvGrpSpPr/>
              <p:nvPr/>
            </p:nvGrpSpPr>
            <p:grpSpPr>
              <a:xfrm>
                <a:off x="7532962" y="2451100"/>
                <a:ext cx="368300" cy="317500"/>
                <a:chOff x="6186488" y="2930526"/>
                <a:chExt cx="368300" cy="317500"/>
              </a:xfrm>
            </p:grpSpPr>
            <p:sp>
              <p:nvSpPr>
                <p:cNvPr id="494" name="Google Shape;494;p33"/>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95" name="Google Shape;495;p33"/>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96" name="Google Shape;496;p33"/>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497" name="Google Shape;497;p33"/>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98" name="Google Shape;498;p33"/>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目录样式2-2">
  <p:cSld name="目录样式2-2">
    <p:spTree>
      <p:nvGrpSpPr>
        <p:cNvPr id="1" name="Shape 502"/>
        <p:cNvGrpSpPr/>
        <p:nvPr/>
      </p:nvGrpSpPr>
      <p:grpSpPr>
        <a:xfrm>
          <a:off x="0" y="0"/>
          <a:ext cx="0" cy="0"/>
          <a:chOff x="0" y="0"/>
          <a:chExt cx="0" cy="0"/>
        </a:xfrm>
      </p:grpSpPr>
      <p:sp>
        <p:nvSpPr>
          <p:cNvPr id="503" name="Google Shape;503;p35"/>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4" name="Google Shape;504;p35"/>
          <p:cNvSpPr/>
          <p:nvPr/>
        </p:nvSpPr>
        <p:spPr>
          <a:xfrm>
            <a:off x="0" y="0"/>
            <a:ext cx="9144000" cy="5143500"/>
          </a:xfrm>
          <a:prstGeom prst="rect">
            <a:avLst/>
          </a:prstGeom>
          <a:gradFill>
            <a:gsLst>
              <a:gs pos="0">
                <a:srgbClr val="006C39">
                  <a:alpha val="0"/>
                </a:srgbClr>
              </a:gs>
              <a:gs pos="52200">
                <a:schemeClr val="accent1"/>
              </a:gs>
              <a:gs pos="100000">
                <a:srgbClr val="006C39">
                  <a:alpha val="0"/>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505" name="Google Shape;505;p35"/>
          <p:cNvCxnSpPr/>
          <p:nvPr/>
        </p:nvCxnSpPr>
        <p:spPr>
          <a:xfrm>
            <a:off x="4292505" y="971120"/>
            <a:ext cx="558989" cy="0"/>
          </a:xfrm>
          <a:prstGeom prst="straightConnector1">
            <a:avLst/>
          </a:prstGeom>
          <a:noFill/>
          <a:ln w="12700" cap="flat" cmpd="sng">
            <a:solidFill>
              <a:schemeClr val="lt1"/>
            </a:solidFill>
            <a:prstDash val="solid"/>
            <a:miter lim="800000"/>
            <a:headEnd type="none" w="sm" len="sm"/>
            <a:tailEnd type="none" w="sm" len="sm"/>
          </a:ln>
        </p:spPr>
      </p:cxnSp>
      <p:cxnSp>
        <p:nvCxnSpPr>
          <p:cNvPr id="506" name="Google Shape;506;p35"/>
          <p:cNvCxnSpPr/>
          <p:nvPr/>
        </p:nvCxnSpPr>
        <p:spPr>
          <a:xfrm>
            <a:off x="4292505" y="4210061"/>
            <a:ext cx="558989" cy="0"/>
          </a:xfrm>
          <a:prstGeom prst="straightConnector1">
            <a:avLst/>
          </a:prstGeom>
          <a:noFill/>
          <a:ln w="12700" cap="flat" cmpd="sng">
            <a:solidFill>
              <a:schemeClr val="lt1"/>
            </a:solidFill>
            <a:prstDash val="solid"/>
            <a:miter lim="800000"/>
            <a:headEnd type="none" w="sm" len="sm"/>
            <a:tailEnd type="none" w="sm" len="sm"/>
          </a:ln>
        </p:spPr>
      </p:cxnSp>
      <p:pic>
        <p:nvPicPr>
          <p:cNvPr id="507" name="Google Shape;507;p35"/>
          <p:cNvPicPr preferRelativeResize="0"/>
          <p:nvPr/>
        </p:nvPicPr>
        <p:blipFill rotWithShape="1">
          <a:blip r:embed="rId2"/>
          <a:srcRect l="49471"/>
          <a:stretch>
            <a:fillRect/>
          </a:stretch>
        </p:blipFill>
        <p:spPr>
          <a:xfrm>
            <a:off x="-25880" y="122444"/>
            <a:ext cx="2473738" cy="4898611"/>
          </a:xfrm>
          <a:prstGeom prst="rect">
            <a:avLst/>
          </a:prstGeom>
          <a:noFill/>
          <a:ln>
            <a:noFill/>
          </a:ln>
        </p:spPr>
      </p:pic>
      <p:pic>
        <p:nvPicPr>
          <p:cNvPr id="508" name="Google Shape;508;p35"/>
          <p:cNvPicPr preferRelativeResize="0"/>
          <p:nvPr/>
        </p:nvPicPr>
        <p:blipFill rotWithShape="1">
          <a:blip r:embed="rId2"/>
          <a:srcRect r="49912"/>
          <a:stretch>
            <a:fillRect/>
          </a:stretch>
        </p:blipFill>
        <p:spPr>
          <a:xfrm>
            <a:off x="6696142" y="122444"/>
            <a:ext cx="2452171" cy="4898611"/>
          </a:xfrm>
          <a:prstGeom prst="rect">
            <a:avLst/>
          </a:prstGeom>
          <a:noFill/>
          <a:ln>
            <a:noFill/>
          </a:ln>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目录样式3-1">
  <p:cSld name="目录样式3-1">
    <p:spTree>
      <p:nvGrpSpPr>
        <p:cNvPr id="1" name="Shape 509"/>
        <p:cNvGrpSpPr/>
        <p:nvPr/>
      </p:nvGrpSpPr>
      <p:grpSpPr>
        <a:xfrm>
          <a:off x="0" y="0"/>
          <a:ext cx="0" cy="0"/>
          <a:chOff x="0" y="0"/>
          <a:chExt cx="0" cy="0"/>
        </a:xfrm>
      </p:grpSpPr>
      <p:sp>
        <p:nvSpPr>
          <p:cNvPr id="510" name="Google Shape;510;p36"/>
          <p:cNvSpPr txBox="1"/>
          <p:nvPr/>
        </p:nvSpPr>
        <p:spPr>
          <a:xfrm rot="-5400000">
            <a:off x="-1154148" y="1990072"/>
            <a:ext cx="3922228" cy="99257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6000" b="1">
                <a:solidFill>
                  <a:srgbClr val="D8D8D8"/>
                </a:solidFill>
                <a:latin typeface="微软雅黑" panose="020B0503020204020204" charset="-122"/>
                <a:ea typeface="微软雅黑" panose="020B0503020204020204" charset="-122"/>
                <a:cs typeface="微软雅黑" panose="020B0503020204020204" charset="-122"/>
                <a:sym typeface="微软雅黑" panose="020B0503020204020204" charset="-122"/>
              </a:rPr>
              <a:t>Contents</a:t>
            </a:r>
            <a:r>
              <a:rPr lang="en-GB" sz="3300" b="1">
                <a:solidFill>
                  <a:schemeClr val="accent4"/>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sz="3300" b="1">
              <a:solidFill>
                <a:schemeClr val="accent4"/>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11" name="Google Shape;511;p36"/>
          <p:cNvSpPr txBox="1"/>
          <p:nvPr/>
        </p:nvSpPr>
        <p:spPr>
          <a:xfrm rot="5400000">
            <a:off x="271872" y="3379836"/>
            <a:ext cx="1685077" cy="55399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accent1"/>
                </a:solidFill>
                <a:latin typeface="微软雅黑" panose="020B0503020204020204" charset="-122"/>
                <a:ea typeface="微软雅黑" panose="020B0503020204020204" charset="-122"/>
                <a:cs typeface="微软雅黑" panose="020B0503020204020204" charset="-122"/>
                <a:sym typeface="微软雅黑" panose="020B0503020204020204" charset="-122"/>
              </a:rPr>
              <a:t>结构大纲</a:t>
            </a:r>
            <a:endParaRPr sz="1100"/>
          </a:p>
        </p:txBody>
      </p:sp>
      <p:sp>
        <p:nvSpPr>
          <p:cNvPr id="512" name="Google Shape;512;p36"/>
          <p:cNvSpPr txBox="1"/>
          <p:nvPr/>
        </p:nvSpPr>
        <p:spPr>
          <a:xfrm>
            <a:off x="7139868" y="4950676"/>
            <a:ext cx="1892586" cy="184666"/>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GB" sz="800">
                <a:solidFill>
                  <a:schemeClr val="lt1"/>
                </a:solidFill>
                <a:latin typeface="Arial" panose="020B0604020202020204"/>
                <a:ea typeface="Arial" panose="020B0604020202020204"/>
                <a:cs typeface="Arial" panose="020B0604020202020204"/>
                <a:sym typeface="Arial" panose="020B0604020202020204"/>
              </a:rPr>
              <a:t>BEIJING INSTITUTE OF TECHNOLOGY</a:t>
            </a:r>
            <a:endParaRPr sz="800">
              <a:solidFill>
                <a:schemeClr val="lt1"/>
              </a:solidFill>
              <a:latin typeface="Arial" panose="020B0604020202020204"/>
              <a:ea typeface="Arial" panose="020B0604020202020204"/>
              <a:cs typeface="Arial" panose="020B0604020202020204"/>
              <a:sym typeface="Arial" panose="020B0604020202020204"/>
            </a:endParaRPr>
          </a:p>
        </p:txBody>
      </p:sp>
      <p:pic>
        <p:nvPicPr>
          <p:cNvPr id="513" name="Google Shape;513;p36"/>
          <p:cNvPicPr preferRelativeResize="0"/>
          <p:nvPr/>
        </p:nvPicPr>
        <p:blipFill rotWithShape="1">
          <a:blip r:embed="rId2"/>
          <a:srcRect/>
          <a:stretch>
            <a:fillRect/>
          </a:stretch>
        </p:blipFill>
        <p:spPr>
          <a:xfrm>
            <a:off x="7530861" y="58870"/>
            <a:ext cx="1519050" cy="425186"/>
          </a:xfrm>
          <a:prstGeom prst="rect">
            <a:avLst/>
          </a:prstGeom>
          <a:noFill/>
          <a:ln>
            <a:noFill/>
          </a:ln>
        </p:spPr>
      </p:pic>
      <p:sp>
        <p:nvSpPr>
          <p:cNvPr id="514" name="Google Shape;514;p36"/>
          <p:cNvSpPr/>
          <p:nvPr/>
        </p:nvSpPr>
        <p:spPr>
          <a:xfrm flipH="1">
            <a:off x="-1014412" y="-1"/>
            <a:ext cx="10158411" cy="792958"/>
          </a:xfrm>
          <a:custGeom>
            <a:avLst/>
            <a:gdLst/>
            <a:ahLst/>
            <a:cxnLst/>
            <a:rect l="l" t="t" r="r" b="b"/>
            <a:pathLst>
              <a:path w="12192000" h="723900" extrusionOk="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rgbClr val="00512A"/>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515" name="Google Shape;515;p36"/>
          <p:cNvPicPr preferRelativeResize="0"/>
          <p:nvPr/>
        </p:nvPicPr>
        <p:blipFill rotWithShape="1">
          <a:blip r:embed="rId2"/>
          <a:srcRect/>
          <a:stretch>
            <a:fillRect/>
          </a:stretch>
        </p:blipFill>
        <p:spPr>
          <a:xfrm>
            <a:off x="7345124" y="187457"/>
            <a:ext cx="1519050" cy="425185"/>
          </a:xfrm>
          <a:prstGeom prst="rect">
            <a:avLst/>
          </a:prstGeom>
          <a:noFill/>
          <a:ln>
            <a:noFill/>
          </a:ln>
        </p:spPr>
      </p:pic>
      <p:sp>
        <p:nvSpPr>
          <p:cNvPr id="516" name="Google Shape;516;p36"/>
          <p:cNvSpPr/>
          <p:nvPr/>
        </p:nvSpPr>
        <p:spPr>
          <a:xfrm>
            <a:off x="0" y="4641056"/>
            <a:ext cx="9144000" cy="502444"/>
          </a:xfrm>
          <a:prstGeom prst="rect">
            <a:avLst/>
          </a:prstGeom>
          <a:gradFill>
            <a:gsLst>
              <a:gs pos="0">
                <a:schemeClr val="accent4"/>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17" name="Google Shape;517;p36"/>
          <p:cNvGrpSpPr/>
          <p:nvPr/>
        </p:nvGrpSpPr>
        <p:grpSpPr>
          <a:xfrm>
            <a:off x="449206" y="4799999"/>
            <a:ext cx="1906960" cy="207374"/>
            <a:chOff x="598941" y="6399999"/>
            <a:chExt cx="2542613" cy="276499"/>
          </a:xfrm>
        </p:grpSpPr>
        <p:grpSp>
          <p:nvGrpSpPr>
            <p:cNvPr id="518" name="Google Shape;518;p36"/>
            <p:cNvGrpSpPr/>
            <p:nvPr/>
          </p:nvGrpSpPr>
          <p:grpSpPr>
            <a:xfrm>
              <a:off x="2055693" y="6402621"/>
              <a:ext cx="1085861" cy="270805"/>
              <a:chOff x="10340336" y="2247899"/>
              <a:chExt cx="2724438" cy="679451"/>
            </a:xfrm>
          </p:grpSpPr>
          <p:sp>
            <p:nvSpPr>
              <p:cNvPr id="519" name="Google Shape;519;p36"/>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0" name="Google Shape;520;p36"/>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21" name="Google Shape;521;p36"/>
              <p:cNvGrpSpPr/>
              <p:nvPr/>
            </p:nvGrpSpPr>
            <p:grpSpPr>
              <a:xfrm>
                <a:off x="10340336" y="2247899"/>
                <a:ext cx="547688" cy="679451"/>
                <a:chOff x="5548313" y="2084388"/>
                <a:chExt cx="547688" cy="679451"/>
              </a:xfrm>
            </p:grpSpPr>
            <p:sp>
              <p:nvSpPr>
                <p:cNvPr id="522" name="Google Shape;522;p36"/>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3" name="Google Shape;523;p36"/>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24" name="Google Shape;524;p36"/>
              <p:cNvGrpSpPr/>
              <p:nvPr/>
            </p:nvGrpSpPr>
            <p:grpSpPr>
              <a:xfrm>
                <a:off x="11192276" y="2400300"/>
                <a:ext cx="322175" cy="373063"/>
                <a:chOff x="3792874" y="3138488"/>
                <a:chExt cx="322175" cy="373063"/>
              </a:xfrm>
            </p:grpSpPr>
            <p:sp>
              <p:nvSpPr>
                <p:cNvPr id="525" name="Google Shape;525;p36"/>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6" name="Google Shape;526;p36"/>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27" name="Google Shape;527;p36"/>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528" name="Google Shape;528;p36"/>
            <p:cNvGrpSpPr/>
            <p:nvPr/>
          </p:nvGrpSpPr>
          <p:grpSpPr>
            <a:xfrm>
              <a:off x="598941" y="6399999"/>
              <a:ext cx="1102619" cy="276499"/>
              <a:chOff x="6738929" y="2270918"/>
              <a:chExt cx="2766486" cy="693738"/>
            </a:xfrm>
          </p:grpSpPr>
          <p:grpSp>
            <p:nvGrpSpPr>
              <p:cNvPr id="529" name="Google Shape;529;p36"/>
              <p:cNvGrpSpPr/>
              <p:nvPr/>
            </p:nvGrpSpPr>
            <p:grpSpPr>
              <a:xfrm>
                <a:off x="8180494" y="2355056"/>
                <a:ext cx="484188" cy="509588"/>
                <a:chOff x="6113463" y="3541713"/>
                <a:chExt cx="484188" cy="509588"/>
              </a:xfrm>
            </p:grpSpPr>
            <p:sp>
              <p:nvSpPr>
                <p:cNvPr id="530" name="Google Shape;530;p36"/>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31" name="Google Shape;531;p36"/>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32" name="Google Shape;532;p36"/>
              <p:cNvGrpSpPr/>
              <p:nvPr/>
            </p:nvGrpSpPr>
            <p:grpSpPr>
              <a:xfrm>
                <a:off x="6738929" y="2270918"/>
                <a:ext cx="549275" cy="693738"/>
                <a:chOff x="6108700" y="2066926"/>
                <a:chExt cx="549275" cy="693738"/>
              </a:xfrm>
            </p:grpSpPr>
            <p:sp>
              <p:nvSpPr>
                <p:cNvPr id="533" name="Google Shape;533;p36"/>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34" name="Google Shape;534;p36"/>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35" name="Google Shape;535;p36"/>
              <p:cNvGrpSpPr/>
              <p:nvPr/>
            </p:nvGrpSpPr>
            <p:grpSpPr>
              <a:xfrm>
                <a:off x="7532962" y="2451100"/>
                <a:ext cx="368300" cy="317500"/>
                <a:chOff x="6186488" y="2930526"/>
                <a:chExt cx="368300" cy="317500"/>
              </a:xfrm>
            </p:grpSpPr>
            <p:sp>
              <p:nvSpPr>
                <p:cNvPr id="536" name="Google Shape;536;p36"/>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37" name="Google Shape;537;p36"/>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38" name="Google Shape;538;p36"/>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539" name="Google Shape;539;p36"/>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40" name="Google Shape;540;p36"/>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目录样式3-2">
  <p:cSld name="目录样式3-2">
    <p:spTree>
      <p:nvGrpSpPr>
        <p:cNvPr id="1" name="Shape 541"/>
        <p:cNvGrpSpPr/>
        <p:nvPr/>
      </p:nvGrpSpPr>
      <p:grpSpPr>
        <a:xfrm>
          <a:off x="0" y="0"/>
          <a:ext cx="0" cy="0"/>
          <a:chOff x="0" y="0"/>
          <a:chExt cx="0" cy="0"/>
        </a:xfrm>
      </p:grpSpPr>
      <p:pic>
        <p:nvPicPr>
          <p:cNvPr id="542" name="Google Shape;542;p37"/>
          <p:cNvPicPr preferRelativeResize="0"/>
          <p:nvPr/>
        </p:nvPicPr>
        <p:blipFill rotWithShape="1">
          <a:blip r:embed="rId2"/>
          <a:srcRect r="20214"/>
          <a:stretch>
            <a:fillRect/>
          </a:stretch>
        </p:blipFill>
        <p:spPr>
          <a:xfrm>
            <a:off x="4944394" y="0"/>
            <a:ext cx="4207028" cy="5074272"/>
          </a:xfrm>
          <a:prstGeom prst="rect">
            <a:avLst/>
          </a:prstGeom>
          <a:noFill/>
          <a:ln>
            <a:noFill/>
          </a:ln>
        </p:spPr>
      </p:pic>
      <p:sp>
        <p:nvSpPr>
          <p:cNvPr id="543" name="Google Shape;543;p37"/>
          <p:cNvSpPr/>
          <p:nvPr/>
        </p:nvSpPr>
        <p:spPr>
          <a:xfrm flipH="1">
            <a:off x="-1014412" y="-1"/>
            <a:ext cx="10158411" cy="792958"/>
          </a:xfrm>
          <a:custGeom>
            <a:avLst/>
            <a:gdLst/>
            <a:ahLst/>
            <a:cxnLst/>
            <a:rect l="l" t="t" r="r" b="b"/>
            <a:pathLst>
              <a:path w="12192000" h="723900" extrusionOk="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rgbClr val="00512A"/>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544" name="Google Shape;544;p37"/>
          <p:cNvPicPr preferRelativeResize="0"/>
          <p:nvPr/>
        </p:nvPicPr>
        <p:blipFill rotWithShape="1">
          <a:blip r:embed="rId3"/>
          <a:srcRect/>
          <a:stretch>
            <a:fillRect/>
          </a:stretch>
        </p:blipFill>
        <p:spPr>
          <a:xfrm>
            <a:off x="7345124" y="187457"/>
            <a:ext cx="1519050" cy="425185"/>
          </a:xfrm>
          <a:prstGeom prst="rect">
            <a:avLst/>
          </a:prstGeom>
          <a:noFill/>
          <a:ln>
            <a:noFill/>
          </a:ln>
        </p:spPr>
      </p:pic>
      <p:sp>
        <p:nvSpPr>
          <p:cNvPr id="545" name="Google Shape;545;p37"/>
          <p:cNvSpPr/>
          <p:nvPr/>
        </p:nvSpPr>
        <p:spPr>
          <a:xfrm>
            <a:off x="0" y="4641056"/>
            <a:ext cx="9144000" cy="502444"/>
          </a:xfrm>
          <a:prstGeom prst="rect">
            <a:avLst/>
          </a:prstGeom>
          <a:gradFill>
            <a:gsLst>
              <a:gs pos="0">
                <a:schemeClr val="accent4"/>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46" name="Google Shape;546;p37"/>
          <p:cNvGrpSpPr/>
          <p:nvPr/>
        </p:nvGrpSpPr>
        <p:grpSpPr>
          <a:xfrm>
            <a:off x="449206" y="4799999"/>
            <a:ext cx="1906960" cy="207374"/>
            <a:chOff x="598941" y="6399999"/>
            <a:chExt cx="2542613" cy="276499"/>
          </a:xfrm>
        </p:grpSpPr>
        <p:grpSp>
          <p:nvGrpSpPr>
            <p:cNvPr id="547" name="Google Shape;547;p37"/>
            <p:cNvGrpSpPr/>
            <p:nvPr/>
          </p:nvGrpSpPr>
          <p:grpSpPr>
            <a:xfrm>
              <a:off x="2055693" y="6402621"/>
              <a:ext cx="1085861" cy="270805"/>
              <a:chOff x="10340336" y="2247899"/>
              <a:chExt cx="2724438" cy="679451"/>
            </a:xfrm>
          </p:grpSpPr>
          <p:sp>
            <p:nvSpPr>
              <p:cNvPr id="548" name="Google Shape;548;p37"/>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49" name="Google Shape;549;p37"/>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550" name="Google Shape;550;p37"/>
              <p:cNvGrpSpPr/>
              <p:nvPr/>
            </p:nvGrpSpPr>
            <p:grpSpPr>
              <a:xfrm>
                <a:off x="10340336" y="2247899"/>
                <a:ext cx="547688" cy="679451"/>
                <a:chOff x="5548313" y="2084388"/>
                <a:chExt cx="547688" cy="679451"/>
              </a:xfrm>
            </p:grpSpPr>
            <p:sp>
              <p:nvSpPr>
                <p:cNvPr id="551" name="Google Shape;551;p37"/>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52" name="Google Shape;552;p37"/>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53" name="Google Shape;553;p37"/>
              <p:cNvGrpSpPr/>
              <p:nvPr/>
            </p:nvGrpSpPr>
            <p:grpSpPr>
              <a:xfrm>
                <a:off x="11192276" y="2400300"/>
                <a:ext cx="322175" cy="373063"/>
                <a:chOff x="3792874" y="3138488"/>
                <a:chExt cx="322175" cy="373063"/>
              </a:xfrm>
            </p:grpSpPr>
            <p:sp>
              <p:nvSpPr>
                <p:cNvPr id="554" name="Google Shape;554;p37"/>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55" name="Google Shape;555;p37"/>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56" name="Google Shape;556;p37"/>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557" name="Google Shape;557;p37"/>
            <p:cNvGrpSpPr/>
            <p:nvPr/>
          </p:nvGrpSpPr>
          <p:grpSpPr>
            <a:xfrm>
              <a:off x="598941" y="6399999"/>
              <a:ext cx="1102619" cy="276499"/>
              <a:chOff x="6738929" y="2270918"/>
              <a:chExt cx="2766486" cy="693738"/>
            </a:xfrm>
          </p:grpSpPr>
          <p:grpSp>
            <p:nvGrpSpPr>
              <p:cNvPr id="558" name="Google Shape;558;p37"/>
              <p:cNvGrpSpPr/>
              <p:nvPr/>
            </p:nvGrpSpPr>
            <p:grpSpPr>
              <a:xfrm>
                <a:off x="8180494" y="2355056"/>
                <a:ext cx="484188" cy="509588"/>
                <a:chOff x="6113463" y="3541713"/>
                <a:chExt cx="484188" cy="509588"/>
              </a:xfrm>
            </p:grpSpPr>
            <p:sp>
              <p:nvSpPr>
                <p:cNvPr id="559" name="Google Shape;559;p37"/>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60" name="Google Shape;560;p37"/>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61" name="Google Shape;561;p37"/>
              <p:cNvGrpSpPr/>
              <p:nvPr/>
            </p:nvGrpSpPr>
            <p:grpSpPr>
              <a:xfrm>
                <a:off x="6738929" y="2270918"/>
                <a:ext cx="549275" cy="693738"/>
                <a:chOff x="6108700" y="2066926"/>
                <a:chExt cx="549275" cy="693738"/>
              </a:xfrm>
            </p:grpSpPr>
            <p:sp>
              <p:nvSpPr>
                <p:cNvPr id="562" name="Google Shape;562;p37"/>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63" name="Google Shape;563;p37"/>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564" name="Google Shape;564;p37"/>
              <p:cNvGrpSpPr/>
              <p:nvPr/>
            </p:nvGrpSpPr>
            <p:grpSpPr>
              <a:xfrm>
                <a:off x="7532962" y="2451100"/>
                <a:ext cx="368300" cy="317500"/>
                <a:chOff x="6186488" y="2930526"/>
                <a:chExt cx="368300" cy="317500"/>
              </a:xfrm>
            </p:grpSpPr>
            <p:sp>
              <p:nvSpPr>
                <p:cNvPr id="565" name="Google Shape;565;p37"/>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66" name="Google Shape;566;p37"/>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67" name="Google Shape;567;p37"/>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568" name="Google Shape;568;p37"/>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69" name="Google Shape;569;p37"/>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目录样式4">
  <p:cSld name="目录样式4">
    <p:spTree>
      <p:nvGrpSpPr>
        <p:cNvPr id="1" name="Shape 570"/>
        <p:cNvGrpSpPr/>
        <p:nvPr/>
      </p:nvGrpSpPr>
      <p:grpSpPr>
        <a:xfrm>
          <a:off x="0" y="0"/>
          <a:ext cx="0" cy="0"/>
          <a:chOff x="0" y="0"/>
          <a:chExt cx="0" cy="0"/>
        </a:xfrm>
      </p:grpSpPr>
      <p:sp>
        <p:nvSpPr>
          <p:cNvPr id="571" name="Google Shape;571;p38"/>
          <p:cNvSpPr/>
          <p:nvPr/>
        </p:nvSpPr>
        <p:spPr>
          <a:xfrm>
            <a:off x="-2862449" y="-1156375"/>
            <a:ext cx="6523129" cy="7456251"/>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2" name="Google Shape;572;p38"/>
          <p:cNvSpPr/>
          <p:nvPr/>
        </p:nvSpPr>
        <p:spPr>
          <a:xfrm>
            <a:off x="-2999676" y="-1156375"/>
            <a:ext cx="6523129" cy="7456251"/>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573" name="Google Shape;573;p38"/>
          <p:cNvPicPr preferRelativeResize="0"/>
          <p:nvPr/>
        </p:nvPicPr>
        <p:blipFill rotWithShape="1">
          <a:blip r:embed="rId2"/>
          <a:srcRect l="18116" t="7030" r="31559" b="11336"/>
          <a:stretch>
            <a:fillRect/>
          </a:stretch>
        </p:blipFill>
        <p:spPr>
          <a:xfrm>
            <a:off x="-945147" y="1"/>
            <a:ext cx="4439326" cy="5143499"/>
          </a:xfrm>
          <a:custGeom>
            <a:avLst/>
            <a:gdLst/>
            <a:ahLst/>
            <a:cxnLst/>
            <a:rect l="l" t="t" r="r" b="b"/>
            <a:pathLst>
              <a:path w="5919101" h="6858000" extrusionOk="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a:noFill/>
          <a:ln>
            <a:noFill/>
          </a:ln>
        </p:spPr>
      </p:pic>
      <p:sp>
        <p:nvSpPr>
          <p:cNvPr id="574" name="Google Shape;574;p38"/>
          <p:cNvSpPr/>
          <p:nvPr/>
        </p:nvSpPr>
        <p:spPr>
          <a:xfrm>
            <a:off x="-3028950" y="-1156375"/>
            <a:ext cx="6523129" cy="7456251"/>
          </a:xfrm>
          <a:prstGeom prst="ellipse">
            <a:avLst/>
          </a:prstGeom>
          <a:solidFill>
            <a:schemeClr val="accent1">
              <a:alpha val="8784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575" name="Google Shape;575;p38"/>
          <p:cNvPicPr preferRelativeResize="0"/>
          <p:nvPr/>
        </p:nvPicPr>
        <p:blipFill rotWithShape="1">
          <a:blip r:embed="rId3"/>
          <a:srcRect/>
          <a:stretch>
            <a:fillRect/>
          </a:stretch>
        </p:blipFill>
        <p:spPr>
          <a:xfrm>
            <a:off x="7378363" y="189067"/>
            <a:ext cx="1476917" cy="324742"/>
          </a:xfrm>
          <a:prstGeom prst="rect">
            <a:avLst/>
          </a:prstGeom>
          <a:noFill/>
          <a:ln>
            <a:noFill/>
          </a:ln>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目录样式5">
  <p:cSld name="目录样式5">
    <p:spTree>
      <p:nvGrpSpPr>
        <p:cNvPr id="1" name="Shape 576"/>
        <p:cNvGrpSpPr/>
        <p:nvPr/>
      </p:nvGrpSpPr>
      <p:grpSpPr>
        <a:xfrm>
          <a:off x="0" y="0"/>
          <a:ext cx="0" cy="0"/>
          <a:chOff x="0" y="0"/>
          <a:chExt cx="0" cy="0"/>
        </a:xfrm>
      </p:grpSpPr>
      <p:pic>
        <p:nvPicPr>
          <p:cNvPr id="577" name="Google Shape;577;p39"/>
          <p:cNvPicPr preferRelativeResize="0"/>
          <p:nvPr/>
        </p:nvPicPr>
        <p:blipFill rotWithShape="1">
          <a:blip r:embed="rId2"/>
          <a:srcRect r="30570" b="46397"/>
          <a:stretch>
            <a:fillRect/>
          </a:stretch>
        </p:blipFill>
        <p:spPr>
          <a:xfrm>
            <a:off x="6764389" y="3300413"/>
            <a:ext cx="2395940" cy="1851994"/>
          </a:xfrm>
          <a:prstGeom prst="rect">
            <a:avLst/>
          </a:prstGeom>
          <a:noFill/>
          <a:ln>
            <a:noFill/>
          </a:ln>
        </p:spPr>
      </p:pic>
      <p:pic>
        <p:nvPicPr>
          <p:cNvPr id="578" name="Google Shape;578;p39"/>
          <p:cNvPicPr preferRelativeResize="0"/>
          <p:nvPr/>
        </p:nvPicPr>
        <p:blipFill rotWithShape="1">
          <a:blip r:embed="rId3"/>
          <a:srcRect t="-74" b="12515"/>
          <a:stretch>
            <a:fillRect/>
          </a:stretch>
        </p:blipFill>
        <p:spPr>
          <a:xfrm>
            <a:off x="0" y="0"/>
            <a:ext cx="9143999" cy="3300413"/>
          </a:xfrm>
          <a:prstGeom prst="rect">
            <a:avLst/>
          </a:prstGeom>
          <a:noFill/>
          <a:ln>
            <a:noFill/>
          </a:ln>
        </p:spPr>
      </p:pic>
      <p:sp>
        <p:nvSpPr>
          <p:cNvPr id="579" name="Google Shape;579;p39"/>
          <p:cNvSpPr/>
          <p:nvPr/>
        </p:nvSpPr>
        <p:spPr>
          <a:xfrm>
            <a:off x="0" y="3299105"/>
            <a:ext cx="9144001" cy="147643"/>
          </a:xfrm>
          <a:prstGeom prst="rect">
            <a:avLst/>
          </a:prstGeom>
          <a:solidFill>
            <a:schemeClr val="accent4"/>
          </a:solidFill>
          <a:ln>
            <a:noFill/>
          </a:ln>
          <a:effectLst>
            <a:outerShdw blurRad="127000" dist="63500" dir="5400000" algn="t" rotWithShape="0">
              <a:srgbClr val="000000">
                <a:alpha val="20784"/>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0" name="Google Shape;580;p39"/>
          <p:cNvSpPr/>
          <p:nvPr/>
        </p:nvSpPr>
        <p:spPr>
          <a:xfrm>
            <a:off x="0" y="0"/>
            <a:ext cx="9144001" cy="3300413"/>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581" name="Google Shape;581;p39"/>
          <p:cNvPicPr preferRelativeResize="0"/>
          <p:nvPr/>
        </p:nvPicPr>
        <p:blipFill rotWithShape="1">
          <a:blip r:embed="rId4"/>
          <a:srcRect/>
          <a:stretch>
            <a:fillRect/>
          </a:stretch>
        </p:blipFill>
        <p:spPr>
          <a:xfrm>
            <a:off x="7276385" y="106616"/>
            <a:ext cx="1681877" cy="470762"/>
          </a:xfrm>
          <a:prstGeom prst="rect">
            <a:avLst/>
          </a:prstGeom>
          <a:noFill/>
          <a:ln>
            <a:noFill/>
          </a:ln>
        </p:spPr>
      </p:pic>
      <p:pic>
        <p:nvPicPr>
          <p:cNvPr id="582" name="Google Shape;582;p39"/>
          <p:cNvPicPr preferRelativeResize="0"/>
          <p:nvPr/>
        </p:nvPicPr>
        <p:blipFill rotWithShape="1">
          <a:blip r:embed="rId3"/>
          <a:srcRect t="-74" b="12515"/>
          <a:stretch>
            <a:fillRect/>
          </a:stretch>
        </p:blipFill>
        <p:spPr>
          <a:xfrm>
            <a:off x="0" y="0"/>
            <a:ext cx="9143999" cy="3300413"/>
          </a:xfrm>
          <a:prstGeom prst="rect">
            <a:avLst/>
          </a:prstGeom>
          <a:noFill/>
          <a:ln>
            <a:noFill/>
          </a:ln>
        </p:spPr>
      </p:pic>
      <p:sp>
        <p:nvSpPr>
          <p:cNvPr id="583" name="Google Shape;583;p39"/>
          <p:cNvSpPr/>
          <p:nvPr/>
        </p:nvSpPr>
        <p:spPr>
          <a:xfrm>
            <a:off x="0" y="0"/>
            <a:ext cx="9144001" cy="3300413"/>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584" name="Google Shape;584;p39"/>
          <p:cNvCxnSpPr/>
          <p:nvPr/>
        </p:nvCxnSpPr>
        <p:spPr>
          <a:xfrm>
            <a:off x="-53967" y="3299105"/>
            <a:ext cx="9254905" cy="0"/>
          </a:xfrm>
          <a:prstGeom prst="straightConnector1">
            <a:avLst/>
          </a:prstGeom>
          <a:noFill/>
          <a:ln w="19050" cap="flat" cmpd="sng">
            <a:solidFill>
              <a:schemeClr val="lt1"/>
            </a:solidFill>
            <a:prstDash val="solid"/>
            <a:miter lim="800000"/>
            <a:headEnd type="none" w="sm" len="sm"/>
            <a:tailEnd type="none" w="sm" len="sm"/>
          </a:ln>
        </p:spPr>
      </p:cxnSp>
      <p:pic>
        <p:nvPicPr>
          <p:cNvPr id="585" name="Google Shape;585;p39"/>
          <p:cNvPicPr preferRelativeResize="0"/>
          <p:nvPr/>
        </p:nvPicPr>
        <p:blipFill rotWithShape="1">
          <a:blip r:embed="rId4"/>
          <a:srcRect/>
          <a:stretch>
            <a:fillRect/>
          </a:stretch>
        </p:blipFill>
        <p:spPr>
          <a:xfrm>
            <a:off x="7276385" y="106616"/>
            <a:ext cx="1681877" cy="470762"/>
          </a:xfrm>
          <a:prstGeom prst="rect">
            <a:avLst/>
          </a:prstGeom>
          <a:noFill/>
          <a:ln>
            <a:noFill/>
          </a:ln>
        </p:spPr>
      </p:pic>
      <p:sp>
        <p:nvSpPr>
          <p:cNvPr id="586" name="Google Shape;586;p39"/>
          <p:cNvSpPr/>
          <p:nvPr/>
        </p:nvSpPr>
        <p:spPr>
          <a:xfrm>
            <a:off x="1248365" y="2330986"/>
            <a:ext cx="6709056" cy="2261168"/>
          </a:xfrm>
          <a:prstGeom prst="roundRect">
            <a:avLst>
              <a:gd name="adj" fmla="val 3205"/>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Clr>
                <a:schemeClr val="dk1"/>
              </a:buClr>
              <a:buSzPts val="1400"/>
              <a:buFont typeface="微软雅黑" panose="020B0503020204020204" charset="-122"/>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87" name="Google Shape;587;p39"/>
          <p:cNvSpPr/>
          <p:nvPr/>
        </p:nvSpPr>
        <p:spPr>
          <a:xfrm>
            <a:off x="1097957" y="2417234"/>
            <a:ext cx="7009873" cy="2174919"/>
          </a:xfrm>
          <a:prstGeom prst="roundRect">
            <a:avLst>
              <a:gd name="adj" fmla="val 3205"/>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Clr>
                <a:schemeClr val="dk1"/>
              </a:buClr>
              <a:buSzPts val="1400"/>
              <a:buFont typeface="微软雅黑" panose="020B0503020204020204" charset="-122"/>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588" name="Google Shape;588;p39"/>
          <p:cNvSpPr/>
          <p:nvPr/>
        </p:nvSpPr>
        <p:spPr>
          <a:xfrm>
            <a:off x="900113" y="2523943"/>
            <a:ext cx="7343775" cy="2068211"/>
          </a:xfrm>
          <a:prstGeom prst="roundRect">
            <a:avLst>
              <a:gd name="adj" fmla="val 3205"/>
            </a:avLst>
          </a:prstGeom>
          <a:gradFill>
            <a:gsLst>
              <a:gs pos="0">
                <a:srgbClr val="FFFFFF"/>
              </a:gs>
              <a:gs pos="100000">
                <a:srgbClr val="F8F8F8"/>
              </a:gs>
            </a:gsLst>
            <a:lin ang="5400000" scaled="0"/>
          </a:gradFill>
          <a:ln>
            <a:noFill/>
          </a:ln>
          <a:effectLst>
            <a:outerShdw blurRad="317500" sx="102000" sy="102000" algn="ctr" rotWithShape="0">
              <a:srgbClr val="FFFFFF"/>
            </a:outerShdw>
          </a:effectLst>
        </p:spPr>
        <p:txBody>
          <a:bodyPr spcFirstLastPara="1" wrap="square" lIns="405000" tIns="54000" rIns="405000" bIns="54000" anchor="ctr" anchorCtr="0">
            <a:noAutofit/>
          </a:bodyPr>
          <a:lstStyle/>
          <a:p>
            <a:pPr marL="0" marR="0" lvl="0" indent="342900" algn="l" rtl="0">
              <a:lnSpc>
                <a:spcPct val="120000"/>
              </a:lnSpc>
              <a:spcBef>
                <a:spcPts val="0"/>
              </a:spcBef>
              <a:spcAft>
                <a:spcPts val="0"/>
              </a:spcAft>
              <a:buClr>
                <a:schemeClr val="dk1"/>
              </a:buClr>
              <a:buSzPts val="1800"/>
              <a:buFont typeface="微软雅黑" panose="020B0503020204020204" charset="-122"/>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目录样式6-1">
  <p:cSld name="目录样式6-1">
    <p:spTree>
      <p:nvGrpSpPr>
        <p:cNvPr id="1" name="Shape 589"/>
        <p:cNvGrpSpPr/>
        <p:nvPr/>
      </p:nvGrpSpPr>
      <p:grpSpPr>
        <a:xfrm>
          <a:off x="0" y="0"/>
          <a:ext cx="0" cy="0"/>
          <a:chOff x="0" y="0"/>
          <a:chExt cx="0" cy="0"/>
        </a:xfrm>
      </p:grpSpPr>
      <p:pic>
        <p:nvPicPr>
          <p:cNvPr id="590" name="Google Shape;590;p40"/>
          <p:cNvPicPr preferRelativeResize="0"/>
          <p:nvPr/>
        </p:nvPicPr>
        <p:blipFill rotWithShape="1">
          <a:blip r:embed="rId2"/>
          <a:srcRect l="29062" r="32938"/>
          <a:stretch>
            <a:fillRect/>
          </a:stretch>
        </p:blipFill>
        <p:spPr>
          <a:xfrm>
            <a:off x="0" y="0"/>
            <a:ext cx="2936081" cy="5143499"/>
          </a:xfrm>
          <a:prstGeom prst="rect">
            <a:avLst/>
          </a:prstGeom>
          <a:noFill/>
          <a:ln>
            <a:noFill/>
          </a:ln>
        </p:spPr>
      </p:pic>
      <p:sp>
        <p:nvSpPr>
          <p:cNvPr id="591" name="Google Shape;591;p40"/>
          <p:cNvSpPr/>
          <p:nvPr/>
        </p:nvSpPr>
        <p:spPr>
          <a:xfrm>
            <a:off x="0" y="1"/>
            <a:ext cx="2936081" cy="5143499"/>
          </a:xfrm>
          <a:prstGeom prst="rect">
            <a:avLst/>
          </a:prstGeom>
          <a:solidFill>
            <a:schemeClr val="accent1">
              <a:alpha val="7882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92" name="Google Shape;592;p40"/>
          <p:cNvSpPr/>
          <p:nvPr/>
        </p:nvSpPr>
        <p:spPr>
          <a:xfrm>
            <a:off x="0" y="0"/>
            <a:ext cx="2936080" cy="5143500"/>
          </a:xfrm>
          <a:prstGeom prst="rect">
            <a:avLst/>
          </a:prstGeom>
          <a:gradFill>
            <a:gsLst>
              <a:gs pos="0">
                <a:srgbClr val="006C39">
                  <a:alpha val="0"/>
                </a:srgbClr>
              </a:gs>
              <a:gs pos="25000">
                <a:srgbClr val="006C39">
                  <a:alpha val="0"/>
                </a:srgbClr>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593" name="Google Shape;593;p40"/>
          <p:cNvCxnSpPr/>
          <p:nvPr/>
        </p:nvCxnSpPr>
        <p:spPr>
          <a:xfrm>
            <a:off x="2970342" y="0"/>
            <a:ext cx="0" cy="5143500"/>
          </a:xfrm>
          <a:prstGeom prst="straightConnector1">
            <a:avLst/>
          </a:prstGeom>
          <a:noFill/>
          <a:ln w="38100" cap="flat" cmpd="sng">
            <a:solidFill>
              <a:schemeClr val="accent1"/>
            </a:solidFill>
            <a:prstDash val="solid"/>
            <a:miter lim="800000"/>
            <a:headEnd type="none" w="sm" len="sm"/>
            <a:tailEnd type="none" w="sm" len="sm"/>
          </a:ln>
        </p:spPr>
      </p:cxnSp>
      <p:grpSp>
        <p:nvGrpSpPr>
          <p:cNvPr id="594" name="Google Shape;594;p40"/>
          <p:cNvGrpSpPr/>
          <p:nvPr/>
        </p:nvGrpSpPr>
        <p:grpSpPr>
          <a:xfrm>
            <a:off x="2971129" y="2097752"/>
            <a:ext cx="92014" cy="947996"/>
            <a:chOff x="4630742" y="2258287"/>
            <a:chExt cx="122686" cy="1263995"/>
          </a:xfrm>
        </p:grpSpPr>
        <p:sp>
          <p:nvSpPr>
            <p:cNvPr id="595" name="Google Shape;595;p40"/>
            <p:cNvSpPr/>
            <p:nvPr/>
          </p:nvSpPr>
          <p:spPr>
            <a:xfrm rot="5400000">
              <a:off x="4620926" y="2839164"/>
              <a:ext cx="142318" cy="122686"/>
            </a:xfrm>
            <a:prstGeom prst="triangle">
              <a:avLst>
                <a:gd name="adj" fmla="val 50000"/>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596" name="Google Shape;596;p40"/>
            <p:cNvCxnSpPr/>
            <p:nvPr/>
          </p:nvCxnSpPr>
          <p:spPr>
            <a:xfrm>
              <a:off x="4630742" y="2258287"/>
              <a:ext cx="0" cy="1263995"/>
            </a:xfrm>
            <a:prstGeom prst="straightConnector1">
              <a:avLst/>
            </a:prstGeom>
            <a:noFill/>
            <a:ln w="38100" cap="flat" cmpd="sng">
              <a:solidFill>
                <a:schemeClr val="accent4"/>
              </a:solidFill>
              <a:prstDash val="solid"/>
              <a:miter lim="800000"/>
              <a:headEnd type="none" w="sm" len="sm"/>
              <a:tailEnd type="none" w="sm" len="sm"/>
            </a:ln>
          </p:spPr>
        </p:cxnSp>
      </p:grpSp>
      <p:cxnSp>
        <p:nvCxnSpPr>
          <p:cNvPr id="597" name="Google Shape;597;p40"/>
          <p:cNvCxnSpPr/>
          <p:nvPr/>
        </p:nvCxnSpPr>
        <p:spPr>
          <a:xfrm>
            <a:off x="790156" y="2095157"/>
            <a:ext cx="1295274" cy="0"/>
          </a:xfrm>
          <a:prstGeom prst="straightConnector1">
            <a:avLst/>
          </a:prstGeom>
          <a:noFill/>
          <a:ln w="12700" cap="flat" cmpd="sng">
            <a:solidFill>
              <a:schemeClr val="lt1"/>
            </a:solidFill>
            <a:prstDash val="solid"/>
            <a:miter lim="800000"/>
            <a:headEnd type="none" w="sm" len="sm"/>
            <a:tailEnd type="none" w="sm" len="sm"/>
          </a:ln>
        </p:spPr>
      </p:cxnSp>
      <p:sp>
        <p:nvSpPr>
          <p:cNvPr id="598" name="Google Shape;598;p40"/>
          <p:cNvSpPr/>
          <p:nvPr/>
        </p:nvSpPr>
        <p:spPr>
          <a:xfrm>
            <a:off x="635150" y="2064289"/>
            <a:ext cx="1647825" cy="692497"/>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GB" sz="41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1100"/>
          </a:p>
        </p:txBody>
      </p:sp>
      <p:sp>
        <p:nvSpPr>
          <p:cNvPr id="599" name="Google Shape;599;p40"/>
          <p:cNvSpPr/>
          <p:nvPr/>
        </p:nvSpPr>
        <p:spPr>
          <a:xfrm>
            <a:off x="722855" y="2696904"/>
            <a:ext cx="142987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GB" sz="18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CONTENTS</a:t>
            </a:r>
            <a:endParaRPr sz="1100"/>
          </a:p>
        </p:txBody>
      </p:sp>
      <p:cxnSp>
        <p:nvCxnSpPr>
          <p:cNvPr id="600" name="Google Shape;600;p40"/>
          <p:cNvCxnSpPr/>
          <p:nvPr/>
        </p:nvCxnSpPr>
        <p:spPr>
          <a:xfrm>
            <a:off x="790156" y="3045749"/>
            <a:ext cx="1295274" cy="0"/>
          </a:xfrm>
          <a:prstGeom prst="straightConnector1">
            <a:avLst/>
          </a:prstGeom>
          <a:noFill/>
          <a:ln w="12700" cap="flat" cmpd="sng">
            <a:solidFill>
              <a:schemeClr val="lt1"/>
            </a:solidFill>
            <a:prstDash val="solid"/>
            <a:miter lim="800000"/>
            <a:headEnd type="none" w="sm" len="sm"/>
            <a:tailEnd type="none" w="sm" len="sm"/>
          </a:ln>
        </p:spPr>
      </p:cxnSp>
      <p:pic>
        <p:nvPicPr>
          <p:cNvPr id="601" name="Google Shape;601;p40"/>
          <p:cNvPicPr preferRelativeResize="0"/>
          <p:nvPr/>
        </p:nvPicPr>
        <p:blipFill rotWithShape="1">
          <a:blip r:embed="rId3"/>
          <a:srcRect/>
          <a:stretch>
            <a:fillRect/>
          </a:stretch>
        </p:blipFill>
        <p:spPr>
          <a:xfrm>
            <a:off x="798641" y="1663882"/>
            <a:ext cx="1286789" cy="360176"/>
          </a:xfrm>
          <a:prstGeom prst="rect">
            <a:avLst/>
          </a:prstGeom>
          <a:noFill/>
          <a:ln>
            <a:noFill/>
          </a:ln>
        </p:spPr>
      </p:pic>
      <p:pic>
        <p:nvPicPr>
          <p:cNvPr id="602" name="Google Shape;602;p40"/>
          <p:cNvPicPr preferRelativeResize="0"/>
          <p:nvPr/>
        </p:nvPicPr>
        <p:blipFill rotWithShape="1">
          <a:blip r:embed="rId4"/>
          <a:srcRect r="15912" b="16285"/>
          <a:stretch>
            <a:fillRect/>
          </a:stretch>
        </p:blipFill>
        <p:spPr>
          <a:xfrm>
            <a:off x="5443538" y="1456624"/>
            <a:ext cx="3712338" cy="3700236"/>
          </a:xfrm>
          <a:prstGeom prst="rect">
            <a:avLst/>
          </a:prstGeom>
          <a:noFill/>
          <a:ln>
            <a:noFill/>
          </a:ln>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目录样式6-2">
  <p:cSld name="目录样式6-2">
    <p:bg>
      <p:bgPr>
        <a:gradFill>
          <a:gsLst>
            <a:gs pos="0">
              <a:srgbClr val="006C39">
                <a:alpha val="0"/>
              </a:srgbClr>
            </a:gs>
            <a:gs pos="25000">
              <a:srgbClr val="006C39">
                <a:alpha val="0"/>
              </a:srgbClr>
            </a:gs>
            <a:gs pos="100000">
              <a:schemeClr val="accent1"/>
            </a:gs>
          </a:gsLst>
          <a:lin ang="0" scaled="0"/>
        </a:gradFill>
        <a:effectLst/>
      </p:bgPr>
    </p:bg>
    <p:spTree>
      <p:nvGrpSpPr>
        <p:cNvPr id="1" name="Shape 603"/>
        <p:cNvGrpSpPr/>
        <p:nvPr/>
      </p:nvGrpSpPr>
      <p:grpSpPr>
        <a:xfrm>
          <a:off x="0" y="0"/>
          <a:ext cx="0" cy="0"/>
          <a:chOff x="0" y="0"/>
          <a:chExt cx="0" cy="0"/>
        </a:xfrm>
      </p:grpSpPr>
      <p:sp>
        <p:nvSpPr>
          <p:cNvPr id="604" name="Google Shape;604;p41"/>
          <p:cNvSpPr/>
          <p:nvPr/>
        </p:nvSpPr>
        <p:spPr>
          <a:xfrm>
            <a:off x="0" y="0"/>
            <a:ext cx="9144000" cy="5143500"/>
          </a:xfrm>
          <a:prstGeom prst="rect">
            <a:avLst/>
          </a:prstGeom>
          <a:gradFill>
            <a:gsLst>
              <a:gs pos="0">
                <a:srgbClr val="007E42"/>
              </a:gs>
              <a:gs pos="100000">
                <a:schemeClr val="accent1"/>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05" name="Google Shape;605;p41"/>
          <p:cNvPicPr preferRelativeResize="0"/>
          <p:nvPr/>
        </p:nvPicPr>
        <p:blipFill rotWithShape="1">
          <a:blip r:embed="rId2"/>
          <a:srcRect/>
          <a:stretch>
            <a:fillRect/>
          </a:stretch>
        </p:blipFill>
        <p:spPr>
          <a:xfrm>
            <a:off x="5207794" y="369923"/>
            <a:ext cx="3938271" cy="3940598"/>
          </a:xfrm>
          <a:prstGeom prst="rect">
            <a:avLst/>
          </a:prstGeom>
          <a:noFill/>
          <a:ln>
            <a:noFill/>
          </a:ln>
        </p:spPr>
      </p:pic>
      <p:sp>
        <p:nvSpPr>
          <p:cNvPr id="606" name="Google Shape;606;p41"/>
          <p:cNvSpPr/>
          <p:nvPr/>
        </p:nvSpPr>
        <p:spPr>
          <a:xfrm>
            <a:off x="5207794" y="0"/>
            <a:ext cx="3936205" cy="5143501"/>
          </a:xfrm>
          <a:prstGeom prst="rect">
            <a:avLst/>
          </a:prstGeom>
          <a:gradFill>
            <a:gsLst>
              <a:gs pos="0">
                <a:srgbClr val="006C39">
                  <a:alpha val="0"/>
                </a:srgbClr>
              </a:gs>
              <a:gs pos="100000">
                <a:srgbClr val="006C39">
                  <a:alpha val="71764"/>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7" name="Google Shape;607;p41"/>
          <p:cNvSpPr/>
          <p:nvPr/>
        </p:nvSpPr>
        <p:spPr>
          <a:xfrm>
            <a:off x="495300" y="4540736"/>
            <a:ext cx="1510904" cy="107885"/>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8" name="Google Shape;608;p41"/>
          <p:cNvSpPr txBox="1">
            <a:spLocks noGrp="1"/>
          </p:cNvSpPr>
          <p:nvPr>
            <p:ph type="body" idx="1"/>
          </p:nvPr>
        </p:nvSpPr>
        <p:spPr>
          <a:xfrm>
            <a:off x="382756" y="736800"/>
            <a:ext cx="2663428" cy="45519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2400"/>
              <a:buNone/>
              <a:defRPr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09" name="Google Shape;609;p41"/>
          <p:cNvSpPr txBox="1">
            <a:spLocks noGrp="1"/>
          </p:cNvSpPr>
          <p:nvPr>
            <p:ph type="body" idx="2"/>
          </p:nvPr>
        </p:nvSpPr>
        <p:spPr>
          <a:xfrm>
            <a:off x="382756" y="2056567"/>
            <a:ext cx="5398314" cy="45519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3300"/>
              <a:buNone/>
              <a:defRPr sz="33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0" name="Google Shape;610;p41"/>
          <p:cNvSpPr txBox="1">
            <a:spLocks noGrp="1"/>
          </p:cNvSpPr>
          <p:nvPr>
            <p:ph type="body" idx="3"/>
          </p:nvPr>
        </p:nvSpPr>
        <p:spPr>
          <a:xfrm>
            <a:off x="420879" y="2878285"/>
            <a:ext cx="5360192" cy="1142184"/>
          </a:xfrm>
          <a:prstGeom prst="rect">
            <a:avLst/>
          </a:prstGeom>
          <a:noFill/>
          <a:ln>
            <a:noFill/>
          </a:ln>
        </p:spPr>
        <p:txBody>
          <a:bodyPr spcFirstLastPara="1" wrap="square" lIns="68575" tIns="34275" rIns="68575" bIns="34275" anchor="t" anchorCtr="0">
            <a:noAutofit/>
          </a:bodyPr>
          <a:lstStyle>
            <a:lvl1pPr marL="457200" lvl="0" indent="-298450" algn="l">
              <a:lnSpc>
                <a:spcPct val="120000"/>
              </a:lnSpc>
              <a:spcBef>
                <a:spcPts val="800"/>
              </a:spcBef>
              <a:spcAft>
                <a:spcPts val="0"/>
              </a:spcAft>
              <a:buClr>
                <a:schemeClr val="lt1"/>
              </a:buClr>
              <a:buSzPts val="1100"/>
              <a:buFont typeface="Arial" panose="020B0604020202020204"/>
              <a:buChar char="•"/>
              <a:defRPr sz="11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1" name="Google Shape;611;p41"/>
          <p:cNvSpPr/>
          <p:nvPr/>
        </p:nvSpPr>
        <p:spPr>
          <a:xfrm>
            <a:off x="0" y="4625475"/>
            <a:ext cx="9144000" cy="518025"/>
          </a:xfrm>
          <a:prstGeom prst="rect">
            <a:avLst/>
          </a:prstGeom>
          <a:solidFill>
            <a:schemeClr val="lt1"/>
          </a:solidFill>
          <a:ln>
            <a:noFill/>
          </a:ln>
          <a:effectLst>
            <a:outerShdw blurRad="381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12" name="Google Shape;612;p41"/>
          <p:cNvGrpSpPr/>
          <p:nvPr/>
        </p:nvGrpSpPr>
        <p:grpSpPr>
          <a:xfrm>
            <a:off x="513499" y="4817576"/>
            <a:ext cx="1436744" cy="156241"/>
            <a:chOff x="598941" y="6399999"/>
            <a:chExt cx="2542613" cy="276499"/>
          </a:xfrm>
        </p:grpSpPr>
        <p:grpSp>
          <p:nvGrpSpPr>
            <p:cNvPr id="613" name="Google Shape;613;p41"/>
            <p:cNvGrpSpPr/>
            <p:nvPr/>
          </p:nvGrpSpPr>
          <p:grpSpPr>
            <a:xfrm>
              <a:off x="2055693" y="6402621"/>
              <a:ext cx="1085861" cy="270805"/>
              <a:chOff x="10340336" y="2247899"/>
              <a:chExt cx="2724438" cy="679451"/>
            </a:xfrm>
          </p:grpSpPr>
          <p:sp>
            <p:nvSpPr>
              <p:cNvPr id="614" name="Google Shape;614;p41"/>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15" name="Google Shape;615;p41"/>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616" name="Google Shape;616;p41"/>
              <p:cNvGrpSpPr/>
              <p:nvPr/>
            </p:nvGrpSpPr>
            <p:grpSpPr>
              <a:xfrm>
                <a:off x="10340336" y="2247899"/>
                <a:ext cx="547688" cy="679451"/>
                <a:chOff x="5548313" y="2084388"/>
                <a:chExt cx="547688" cy="679451"/>
              </a:xfrm>
            </p:grpSpPr>
            <p:sp>
              <p:nvSpPr>
                <p:cNvPr id="617" name="Google Shape;617;p41"/>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18" name="Google Shape;618;p41"/>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619" name="Google Shape;619;p41"/>
              <p:cNvGrpSpPr/>
              <p:nvPr/>
            </p:nvGrpSpPr>
            <p:grpSpPr>
              <a:xfrm>
                <a:off x="11192276" y="2400300"/>
                <a:ext cx="322175" cy="373063"/>
                <a:chOff x="3792874" y="3138488"/>
                <a:chExt cx="322175" cy="373063"/>
              </a:xfrm>
            </p:grpSpPr>
            <p:sp>
              <p:nvSpPr>
                <p:cNvPr id="620" name="Google Shape;620;p41"/>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21" name="Google Shape;621;p41"/>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22" name="Google Shape;622;p41"/>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623" name="Google Shape;623;p41"/>
            <p:cNvGrpSpPr/>
            <p:nvPr/>
          </p:nvGrpSpPr>
          <p:grpSpPr>
            <a:xfrm>
              <a:off x="598941" y="6399999"/>
              <a:ext cx="1102619" cy="276499"/>
              <a:chOff x="6738929" y="2270918"/>
              <a:chExt cx="2766486" cy="693738"/>
            </a:xfrm>
          </p:grpSpPr>
          <p:grpSp>
            <p:nvGrpSpPr>
              <p:cNvPr id="624" name="Google Shape;624;p41"/>
              <p:cNvGrpSpPr/>
              <p:nvPr/>
            </p:nvGrpSpPr>
            <p:grpSpPr>
              <a:xfrm>
                <a:off x="8180494" y="2355056"/>
                <a:ext cx="484188" cy="509588"/>
                <a:chOff x="6113463" y="3541713"/>
                <a:chExt cx="484188" cy="509588"/>
              </a:xfrm>
            </p:grpSpPr>
            <p:sp>
              <p:nvSpPr>
                <p:cNvPr id="625" name="Google Shape;625;p41"/>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26" name="Google Shape;626;p41"/>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627" name="Google Shape;627;p41"/>
              <p:cNvGrpSpPr/>
              <p:nvPr/>
            </p:nvGrpSpPr>
            <p:grpSpPr>
              <a:xfrm>
                <a:off x="6738929" y="2270918"/>
                <a:ext cx="549275" cy="693738"/>
                <a:chOff x="6108700" y="2066926"/>
                <a:chExt cx="549275" cy="693738"/>
              </a:xfrm>
            </p:grpSpPr>
            <p:sp>
              <p:nvSpPr>
                <p:cNvPr id="628" name="Google Shape;628;p41"/>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29" name="Google Shape;629;p41"/>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630" name="Google Shape;630;p41"/>
              <p:cNvGrpSpPr/>
              <p:nvPr/>
            </p:nvGrpSpPr>
            <p:grpSpPr>
              <a:xfrm>
                <a:off x="7532962" y="2451100"/>
                <a:ext cx="368300" cy="317500"/>
                <a:chOff x="6186488" y="2930526"/>
                <a:chExt cx="368300" cy="317500"/>
              </a:xfrm>
            </p:grpSpPr>
            <p:sp>
              <p:nvSpPr>
                <p:cNvPr id="631" name="Google Shape;631;p41"/>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32" name="Google Shape;632;p41"/>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33" name="Google Shape;633;p41"/>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634" name="Google Shape;634;p41"/>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35" name="Google Shape;635;p41"/>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pic>
        <p:nvPicPr>
          <p:cNvPr id="636" name="Google Shape;636;p41"/>
          <p:cNvPicPr preferRelativeResize="0"/>
          <p:nvPr/>
        </p:nvPicPr>
        <p:blipFill rotWithShape="1">
          <a:blip r:embed="rId3"/>
          <a:srcRect/>
          <a:stretch>
            <a:fillRect/>
          </a:stretch>
        </p:blipFill>
        <p:spPr>
          <a:xfrm>
            <a:off x="7652825" y="4789693"/>
            <a:ext cx="943066" cy="207360"/>
          </a:xfrm>
          <a:prstGeom prst="rect">
            <a:avLst/>
          </a:prstGeom>
          <a:noFill/>
          <a:ln>
            <a:noFill/>
          </a:ln>
        </p:spPr>
      </p:pic>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目录样式7-1">
  <p:cSld name="目录样式7-1">
    <p:spTree>
      <p:nvGrpSpPr>
        <p:cNvPr id="1" name="Shape 637"/>
        <p:cNvGrpSpPr/>
        <p:nvPr/>
      </p:nvGrpSpPr>
      <p:grpSpPr>
        <a:xfrm>
          <a:off x="0" y="0"/>
          <a:ext cx="0" cy="0"/>
          <a:chOff x="0" y="0"/>
          <a:chExt cx="0" cy="0"/>
        </a:xfrm>
      </p:grpSpPr>
      <p:pic>
        <p:nvPicPr>
          <p:cNvPr id="638" name="Google Shape;638;p42"/>
          <p:cNvPicPr preferRelativeResize="0"/>
          <p:nvPr/>
        </p:nvPicPr>
        <p:blipFill rotWithShape="1">
          <a:blip r:embed="rId2"/>
          <a:srcRect t="-73" b="196"/>
          <a:stretch>
            <a:fillRect/>
          </a:stretch>
        </p:blipFill>
        <p:spPr>
          <a:xfrm>
            <a:off x="0" y="-1"/>
            <a:ext cx="9143999" cy="3764756"/>
          </a:xfrm>
          <a:prstGeom prst="rect">
            <a:avLst/>
          </a:prstGeom>
          <a:noFill/>
          <a:ln>
            <a:noFill/>
          </a:ln>
        </p:spPr>
      </p:pic>
      <p:sp>
        <p:nvSpPr>
          <p:cNvPr id="639" name="Google Shape;639;p42"/>
          <p:cNvSpPr/>
          <p:nvPr/>
        </p:nvSpPr>
        <p:spPr>
          <a:xfrm>
            <a:off x="0" y="3764755"/>
            <a:ext cx="9144001" cy="1378745"/>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40" name="Google Shape;640;p42"/>
          <p:cNvSpPr/>
          <p:nvPr/>
        </p:nvSpPr>
        <p:spPr>
          <a:xfrm>
            <a:off x="0" y="0"/>
            <a:ext cx="9144001" cy="3764756"/>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641" name="Google Shape;641;p42"/>
          <p:cNvCxnSpPr/>
          <p:nvPr/>
        </p:nvCxnSpPr>
        <p:spPr>
          <a:xfrm>
            <a:off x="-55096" y="3757432"/>
            <a:ext cx="9254905" cy="0"/>
          </a:xfrm>
          <a:prstGeom prst="straightConnector1">
            <a:avLst/>
          </a:prstGeom>
          <a:noFill/>
          <a:ln w="19050" cap="flat" cmpd="sng">
            <a:solidFill>
              <a:schemeClr val="lt1"/>
            </a:solidFill>
            <a:prstDash val="solid"/>
            <a:miter lim="800000"/>
            <a:headEnd type="none" w="sm" len="sm"/>
            <a:tailEnd type="none" w="sm" len="sm"/>
          </a:ln>
        </p:spPr>
      </p:cxnSp>
      <p:sp>
        <p:nvSpPr>
          <p:cNvPr id="642" name="Google Shape;642;p42"/>
          <p:cNvSpPr/>
          <p:nvPr/>
        </p:nvSpPr>
        <p:spPr>
          <a:xfrm>
            <a:off x="1531497" y="2945711"/>
            <a:ext cx="6081005" cy="1623441"/>
          </a:xfrm>
          <a:prstGeom prst="rect">
            <a:avLst/>
          </a:prstGeom>
          <a:solidFill>
            <a:srgbClr val="FFFFFF"/>
          </a:solidFill>
          <a:ln w="76200" cap="flat" cmpd="sng">
            <a:solidFill>
              <a:srgbClr val="ECECEC"/>
            </a:solidFill>
            <a:prstDash val="solid"/>
            <a:miter lim="800000"/>
            <a:headEnd type="none" w="sm" len="sm"/>
            <a:tailEnd type="none" w="sm" len="sm"/>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643" name="Google Shape;643;p42"/>
          <p:cNvPicPr preferRelativeResize="0"/>
          <p:nvPr/>
        </p:nvPicPr>
        <p:blipFill rotWithShape="1">
          <a:blip r:embed="rId3"/>
          <a:srcRect/>
          <a:stretch>
            <a:fillRect/>
          </a:stretch>
        </p:blipFill>
        <p:spPr>
          <a:xfrm>
            <a:off x="3416073" y="1149309"/>
            <a:ext cx="2311855" cy="647093"/>
          </a:xfrm>
          <a:prstGeom prst="rect">
            <a:avLst/>
          </a:prstGeom>
          <a:noFill/>
          <a:ln>
            <a:noFill/>
          </a:ln>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目录样式7-2">
  <p:cSld name="目录样式7-2">
    <p:spTree>
      <p:nvGrpSpPr>
        <p:cNvPr id="1" name="Shape 644"/>
        <p:cNvGrpSpPr/>
        <p:nvPr/>
      </p:nvGrpSpPr>
      <p:grpSpPr>
        <a:xfrm>
          <a:off x="0" y="0"/>
          <a:ext cx="0" cy="0"/>
          <a:chOff x="0" y="0"/>
          <a:chExt cx="0" cy="0"/>
        </a:xfrm>
      </p:grpSpPr>
      <p:pic>
        <p:nvPicPr>
          <p:cNvPr id="645" name="Google Shape;645;p43"/>
          <p:cNvPicPr preferRelativeResize="0"/>
          <p:nvPr/>
        </p:nvPicPr>
        <p:blipFill rotWithShape="1">
          <a:blip r:embed="rId2"/>
          <a:srcRect t="-73" b="196"/>
          <a:stretch>
            <a:fillRect/>
          </a:stretch>
        </p:blipFill>
        <p:spPr>
          <a:xfrm>
            <a:off x="0" y="-1"/>
            <a:ext cx="9143999" cy="3764756"/>
          </a:xfrm>
          <a:prstGeom prst="rect">
            <a:avLst/>
          </a:prstGeom>
          <a:noFill/>
          <a:ln>
            <a:noFill/>
          </a:ln>
        </p:spPr>
      </p:pic>
      <p:sp>
        <p:nvSpPr>
          <p:cNvPr id="646" name="Google Shape;646;p43"/>
          <p:cNvSpPr/>
          <p:nvPr/>
        </p:nvSpPr>
        <p:spPr>
          <a:xfrm>
            <a:off x="0" y="3764755"/>
            <a:ext cx="9144001" cy="1378745"/>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47" name="Google Shape;647;p43"/>
          <p:cNvSpPr/>
          <p:nvPr/>
        </p:nvSpPr>
        <p:spPr>
          <a:xfrm>
            <a:off x="0" y="0"/>
            <a:ext cx="9144001" cy="3764756"/>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648" name="Google Shape;648;p43"/>
          <p:cNvCxnSpPr/>
          <p:nvPr/>
        </p:nvCxnSpPr>
        <p:spPr>
          <a:xfrm>
            <a:off x="-55096" y="3757432"/>
            <a:ext cx="9254905" cy="0"/>
          </a:xfrm>
          <a:prstGeom prst="straightConnector1">
            <a:avLst/>
          </a:prstGeom>
          <a:noFill/>
          <a:ln w="19050" cap="flat" cmpd="sng">
            <a:solidFill>
              <a:schemeClr val="lt1"/>
            </a:solidFill>
            <a:prstDash val="solid"/>
            <a:miter lim="800000"/>
            <a:headEnd type="none" w="sm" len="sm"/>
            <a:tailEnd type="none" w="sm" len="sm"/>
          </a:ln>
        </p:spPr>
      </p:cxnSp>
      <p:sp>
        <p:nvSpPr>
          <p:cNvPr id="649" name="Google Shape;649;p43"/>
          <p:cNvSpPr/>
          <p:nvPr/>
        </p:nvSpPr>
        <p:spPr>
          <a:xfrm>
            <a:off x="1105494" y="2945711"/>
            <a:ext cx="6933011" cy="1623441"/>
          </a:xfrm>
          <a:prstGeom prst="rect">
            <a:avLst/>
          </a:prstGeom>
          <a:solidFill>
            <a:srgbClr val="FFFFFF"/>
          </a:solidFill>
          <a:ln w="76200" cap="flat" cmpd="sng">
            <a:solidFill>
              <a:srgbClr val="ECECEC"/>
            </a:solidFill>
            <a:prstDash val="solid"/>
            <a:miter lim="800000"/>
            <a:headEnd type="none" w="sm" len="sm"/>
            <a:tailEnd type="none" w="sm" len="sm"/>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650" name="Google Shape;650;p43"/>
          <p:cNvPicPr preferRelativeResize="0"/>
          <p:nvPr/>
        </p:nvPicPr>
        <p:blipFill rotWithShape="1">
          <a:blip r:embed="rId3"/>
          <a:srcRect/>
          <a:stretch>
            <a:fillRect/>
          </a:stretch>
        </p:blipFill>
        <p:spPr>
          <a:xfrm>
            <a:off x="3416073" y="1149309"/>
            <a:ext cx="2311855" cy="647093"/>
          </a:xfrm>
          <a:prstGeom prst="rect">
            <a:avLst/>
          </a:prstGeom>
          <a:noFill/>
          <a:ln>
            <a:noFill/>
          </a:ln>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内页样式1-常规">
  <p:cSld name="内页样式1-常规">
    <p:spTree>
      <p:nvGrpSpPr>
        <p:cNvPr id="1" name="Shape 73"/>
        <p:cNvGrpSpPr/>
        <p:nvPr/>
      </p:nvGrpSpPr>
      <p:grpSpPr>
        <a:xfrm>
          <a:off x="0" y="0"/>
          <a:ext cx="0" cy="0"/>
          <a:chOff x="0" y="0"/>
          <a:chExt cx="0" cy="0"/>
        </a:xfrm>
      </p:grpSpPr>
      <p:cxnSp>
        <p:nvCxnSpPr>
          <p:cNvPr id="74" name="Google Shape;74;p16"/>
          <p:cNvCxnSpPr/>
          <p:nvPr/>
        </p:nvCxnSpPr>
        <p:spPr>
          <a:xfrm>
            <a:off x="1162567" y="647368"/>
            <a:ext cx="7738967" cy="0"/>
          </a:xfrm>
          <a:prstGeom prst="straightConnector1">
            <a:avLst/>
          </a:prstGeom>
          <a:noFill/>
          <a:ln w="28575" cap="flat" cmpd="sng">
            <a:solidFill>
              <a:schemeClr val="accent3"/>
            </a:solidFill>
            <a:prstDash val="solid"/>
            <a:miter lim="800000"/>
            <a:headEnd type="none" w="sm" len="sm"/>
            <a:tailEnd type="none" w="sm" len="sm"/>
          </a:ln>
        </p:spPr>
      </p:cxnSp>
      <p:sp>
        <p:nvSpPr>
          <p:cNvPr id="75" name="Google Shape;75;p16"/>
          <p:cNvSpPr/>
          <p:nvPr/>
        </p:nvSpPr>
        <p:spPr>
          <a:xfrm>
            <a:off x="8366562" y="4641056"/>
            <a:ext cx="534972" cy="5024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6" name="Google Shape;76;p16"/>
          <p:cNvSpPr/>
          <p:nvPr/>
        </p:nvSpPr>
        <p:spPr>
          <a:xfrm>
            <a:off x="238974" y="0"/>
            <a:ext cx="786551" cy="654844"/>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7" name="Google Shape;77;p16"/>
          <p:cNvSpPr txBox="1">
            <a:spLocks noGrp="1"/>
          </p:cNvSpPr>
          <p:nvPr>
            <p:ph type="title"/>
          </p:nvPr>
        </p:nvSpPr>
        <p:spPr>
          <a:xfrm>
            <a:off x="1204913" y="258238"/>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8" name="Google Shape;78;p16"/>
          <p:cNvSpPr/>
          <p:nvPr/>
        </p:nvSpPr>
        <p:spPr>
          <a:xfrm>
            <a:off x="238973" y="4641056"/>
            <a:ext cx="8133254" cy="502444"/>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9" name="Google Shape;79;p16"/>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b="0" i="0" u="none" strike="noStrike" cap="none">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b="0" i="0" u="none" strike="noStrike" cap="none">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0" name="Google Shape;80;p16"/>
          <p:cNvSpPr/>
          <p:nvPr/>
        </p:nvSpPr>
        <p:spPr>
          <a:xfrm>
            <a:off x="1034181" y="-1209"/>
            <a:ext cx="125311" cy="656053"/>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81" name="Google Shape;81;p16"/>
          <p:cNvGrpSpPr/>
          <p:nvPr/>
        </p:nvGrpSpPr>
        <p:grpSpPr>
          <a:xfrm>
            <a:off x="449206" y="4799999"/>
            <a:ext cx="1906960" cy="207374"/>
            <a:chOff x="598941" y="6399999"/>
            <a:chExt cx="2542613" cy="276499"/>
          </a:xfrm>
        </p:grpSpPr>
        <p:grpSp>
          <p:nvGrpSpPr>
            <p:cNvPr id="82" name="Google Shape;82;p16"/>
            <p:cNvGrpSpPr/>
            <p:nvPr/>
          </p:nvGrpSpPr>
          <p:grpSpPr>
            <a:xfrm>
              <a:off x="2055693" y="6402621"/>
              <a:ext cx="1085861" cy="270805"/>
              <a:chOff x="10340336" y="2247899"/>
              <a:chExt cx="2724438" cy="679451"/>
            </a:xfrm>
          </p:grpSpPr>
          <p:sp>
            <p:nvSpPr>
              <p:cNvPr id="83" name="Google Shape;83;p16"/>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4" name="Google Shape;84;p16"/>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85" name="Google Shape;85;p16"/>
              <p:cNvGrpSpPr/>
              <p:nvPr/>
            </p:nvGrpSpPr>
            <p:grpSpPr>
              <a:xfrm>
                <a:off x="10340336" y="2247899"/>
                <a:ext cx="547688" cy="679451"/>
                <a:chOff x="5548313" y="2084388"/>
                <a:chExt cx="547688" cy="679451"/>
              </a:xfrm>
            </p:grpSpPr>
            <p:sp>
              <p:nvSpPr>
                <p:cNvPr id="86" name="Google Shape;86;p16"/>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7" name="Google Shape;87;p16"/>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88" name="Google Shape;88;p16"/>
              <p:cNvGrpSpPr/>
              <p:nvPr/>
            </p:nvGrpSpPr>
            <p:grpSpPr>
              <a:xfrm>
                <a:off x="11192276" y="2400300"/>
                <a:ext cx="322175" cy="373063"/>
                <a:chOff x="3792874" y="3138488"/>
                <a:chExt cx="322175" cy="373063"/>
              </a:xfrm>
            </p:grpSpPr>
            <p:sp>
              <p:nvSpPr>
                <p:cNvPr id="89" name="Google Shape;89;p16"/>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0" name="Google Shape;90;p16"/>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1" name="Google Shape;91;p16"/>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92" name="Google Shape;92;p16"/>
            <p:cNvGrpSpPr/>
            <p:nvPr/>
          </p:nvGrpSpPr>
          <p:grpSpPr>
            <a:xfrm>
              <a:off x="598941" y="6399999"/>
              <a:ext cx="1102619" cy="276499"/>
              <a:chOff x="6738929" y="2270918"/>
              <a:chExt cx="2766486" cy="693738"/>
            </a:xfrm>
          </p:grpSpPr>
          <p:grpSp>
            <p:nvGrpSpPr>
              <p:cNvPr id="93" name="Google Shape;93;p16"/>
              <p:cNvGrpSpPr/>
              <p:nvPr/>
            </p:nvGrpSpPr>
            <p:grpSpPr>
              <a:xfrm>
                <a:off x="8180494" y="2355056"/>
                <a:ext cx="484188" cy="509588"/>
                <a:chOff x="6113463" y="3541713"/>
                <a:chExt cx="484188" cy="509588"/>
              </a:xfrm>
            </p:grpSpPr>
            <p:sp>
              <p:nvSpPr>
                <p:cNvPr id="94" name="Google Shape;94;p16"/>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5" name="Google Shape;95;p16"/>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96" name="Google Shape;96;p16"/>
              <p:cNvGrpSpPr/>
              <p:nvPr/>
            </p:nvGrpSpPr>
            <p:grpSpPr>
              <a:xfrm>
                <a:off x="6738929" y="2270918"/>
                <a:ext cx="549275" cy="693738"/>
                <a:chOff x="6108700" y="2066926"/>
                <a:chExt cx="549275" cy="693738"/>
              </a:xfrm>
            </p:grpSpPr>
            <p:sp>
              <p:nvSpPr>
                <p:cNvPr id="97" name="Google Shape;97;p16"/>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8" name="Google Shape;98;p16"/>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99" name="Google Shape;99;p16"/>
              <p:cNvGrpSpPr/>
              <p:nvPr/>
            </p:nvGrpSpPr>
            <p:grpSpPr>
              <a:xfrm>
                <a:off x="7532962" y="2451100"/>
                <a:ext cx="368300" cy="317500"/>
                <a:chOff x="6186488" y="2930526"/>
                <a:chExt cx="368300" cy="317500"/>
              </a:xfrm>
            </p:grpSpPr>
            <p:sp>
              <p:nvSpPr>
                <p:cNvPr id="100" name="Google Shape;100;p16"/>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1" name="Google Shape;101;p16"/>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2" name="Google Shape;102;p16"/>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03" name="Google Shape;103;p16"/>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4" name="Google Shape;104;p16"/>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pic>
        <p:nvPicPr>
          <p:cNvPr id="105" name="Google Shape;105;p16"/>
          <p:cNvPicPr preferRelativeResize="0"/>
          <p:nvPr/>
        </p:nvPicPr>
        <p:blipFill rotWithShape="1">
          <a:blip r:embed="rId2"/>
          <a:srcRect/>
          <a:stretch>
            <a:fillRect/>
          </a:stretch>
        </p:blipFill>
        <p:spPr>
          <a:xfrm>
            <a:off x="7378363" y="260504"/>
            <a:ext cx="1476917" cy="324742"/>
          </a:xfrm>
          <a:prstGeom prst="rect">
            <a:avLst/>
          </a:prstGeom>
          <a:noFill/>
          <a:ln>
            <a:noFill/>
          </a:ln>
        </p:spPr>
      </p:pic>
      <p:cxnSp>
        <p:nvCxnSpPr>
          <p:cNvPr id="106" name="Google Shape;106;p16"/>
          <p:cNvCxnSpPr/>
          <p:nvPr/>
        </p:nvCxnSpPr>
        <p:spPr>
          <a:xfrm>
            <a:off x="1024856" y="-13366"/>
            <a:ext cx="0" cy="809564"/>
          </a:xfrm>
          <a:prstGeom prst="straightConnector1">
            <a:avLst/>
          </a:prstGeom>
          <a:noFill/>
          <a:ln w="12700" cap="flat" cmpd="sng">
            <a:solidFill>
              <a:schemeClr val="lt1"/>
            </a:solidFill>
            <a:prstDash val="solid"/>
            <a:miter lim="800000"/>
            <a:headEnd type="none" w="sm" len="sm"/>
            <a:tailEnd type="none" w="sm" len="sm"/>
          </a:ln>
        </p:spPr>
      </p:cxnSp>
      <p:cxnSp>
        <p:nvCxnSpPr>
          <p:cNvPr id="107" name="Google Shape;107;p16"/>
          <p:cNvCxnSpPr/>
          <p:nvPr/>
        </p:nvCxnSpPr>
        <p:spPr>
          <a:xfrm>
            <a:off x="8366562" y="4589840"/>
            <a:ext cx="0" cy="570474"/>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目录样式7-3">
  <p:cSld name="目录样式7-3">
    <p:spTree>
      <p:nvGrpSpPr>
        <p:cNvPr id="1" name="Shape 651"/>
        <p:cNvGrpSpPr/>
        <p:nvPr/>
      </p:nvGrpSpPr>
      <p:grpSpPr>
        <a:xfrm>
          <a:off x="0" y="0"/>
          <a:ext cx="0" cy="0"/>
          <a:chOff x="0" y="0"/>
          <a:chExt cx="0" cy="0"/>
        </a:xfrm>
      </p:grpSpPr>
      <p:pic>
        <p:nvPicPr>
          <p:cNvPr id="652" name="Google Shape;652;p44"/>
          <p:cNvPicPr preferRelativeResize="0"/>
          <p:nvPr/>
        </p:nvPicPr>
        <p:blipFill rotWithShape="1">
          <a:blip r:embed="rId2"/>
          <a:srcRect l="1" t="13077" r="-1" b="115"/>
          <a:stretch>
            <a:fillRect/>
          </a:stretch>
        </p:blipFill>
        <p:spPr>
          <a:xfrm>
            <a:off x="0" y="-1"/>
            <a:ext cx="9143999" cy="3272011"/>
          </a:xfrm>
          <a:prstGeom prst="rect">
            <a:avLst/>
          </a:prstGeom>
          <a:noFill/>
          <a:ln>
            <a:noFill/>
          </a:ln>
        </p:spPr>
      </p:pic>
      <p:sp>
        <p:nvSpPr>
          <p:cNvPr id="653" name="Google Shape;653;p44"/>
          <p:cNvSpPr/>
          <p:nvPr/>
        </p:nvSpPr>
        <p:spPr>
          <a:xfrm>
            <a:off x="0" y="3260015"/>
            <a:ext cx="9144001" cy="1883485"/>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54" name="Google Shape;654;p44"/>
          <p:cNvSpPr/>
          <p:nvPr/>
        </p:nvSpPr>
        <p:spPr>
          <a:xfrm>
            <a:off x="0" y="0"/>
            <a:ext cx="9144001" cy="3260015"/>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655" name="Google Shape;655;p44"/>
          <p:cNvCxnSpPr/>
          <p:nvPr/>
        </p:nvCxnSpPr>
        <p:spPr>
          <a:xfrm>
            <a:off x="-55452" y="3260015"/>
            <a:ext cx="9254905" cy="0"/>
          </a:xfrm>
          <a:prstGeom prst="straightConnector1">
            <a:avLst/>
          </a:prstGeom>
          <a:noFill/>
          <a:ln w="19050" cap="flat" cmpd="sng">
            <a:solidFill>
              <a:schemeClr val="lt1"/>
            </a:solidFill>
            <a:prstDash val="solid"/>
            <a:miter lim="800000"/>
            <a:headEnd type="none" w="sm" len="sm"/>
            <a:tailEnd type="none" w="sm" len="sm"/>
          </a:ln>
        </p:spPr>
      </p:cxnSp>
      <p:sp>
        <p:nvSpPr>
          <p:cNvPr id="656" name="Google Shape;656;p44"/>
          <p:cNvSpPr/>
          <p:nvPr/>
        </p:nvSpPr>
        <p:spPr>
          <a:xfrm>
            <a:off x="1371600" y="1893095"/>
            <a:ext cx="6370504" cy="2676059"/>
          </a:xfrm>
          <a:prstGeom prst="rect">
            <a:avLst/>
          </a:prstGeom>
          <a:solidFill>
            <a:srgbClr val="FFFFFF"/>
          </a:solidFill>
          <a:ln w="76200" cap="flat" cmpd="sng">
            <a:solidFill>
              <a:srgbClr val="ECECEC"/>
            </a:solidFill>
            <a:prstDash val="solid"/>
            <a:miter lim="800000"/>
            <a:headEnd type="none" w="sm" len="sm"/>
            <a:tailEnd type="none" w="sm" len="sm"/>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657" name="Google Shape;657;p44"/>
          <p:cNvPicPr preferRelativeResize="0"/>
          <p:nvPr/>
        </p:nvPicPr>
        <p:blipFill rotWithShape="1">
          <a:blip r:embed="rId3"/>
          <a:srcRect/>
          <a:stretch>
            <a:fillRect/>
          </a:stretch>
        </p:blipFill>
        <p:spPr>
          <a:xfrm>
            <a:off x="3416073" y="645900"/>
            <a:ext cx="2311855" cy="647093"/>
          </a:xfrm>
          <a:prstGeom prst="rect">
            <a:avLst/>
          </a:prstGeom>
          <a:noFill/>
          <a:ln>
            <a:noFill/>
          </a:ln>
        </p:spPr>
      </p:pic>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目录样式7-4">
  <p:cSld name="目录样式7-4">
    <p:spTree>
      <p:nvGrpSpPr>
        <p:cNvPr id="1" name="Shape 658"/>
        <p:cNvGrpSpPr/>
        <p:nvPr/>
      </p:nvGrpSpPr>
      <p:grpSpPr>
        <a:xfrm>
          <a:off x="0" y="0"/>
          <a:ext cx="0" cy="0"/>
          <a:chOff x="0" y="0"/>
          <a:chExt cx="0" cy="0"/>
        </a:xfrm>
      </p:grpSpPr>
      <p:sp>
        <p:nvSpPr>
          <p:cNvPr id="659" name="Google Shape;659;p45"/>
          <p:cNvSpPr/>
          <p:nvPr/>
        </p:nvSpPr>
        <p:spPr>
          <a:xfrm>
            <a:off x="0" y="0"/>
            <a:ext cx="9144000" cy="5143500"/>
          </a:xfrm>
          <a:prstGeom prst="rect">
            <a:avLst/>
          </a:prstGeom>
          <a:gradFill>
            <a:gsLst>
              <a:gs pos="0">
                <a:srgbClr val="007E42"/>
              </a:gs>
              <a:gs pos="100000">
                <a:schemeClr val="accent1"/>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60" name="Google Shape;660;p45"/>
          <p:cNvPicPr preferRelativeResize="0"/>
          <p:nvPr/>
        </p:nvPicPr>
        <p:blipFill rotWithShape="1">
          <a:blip r:embed="rId2"/>
          <a:srcRect/>
          <a:stretch>
            <a:fillRect/>
          </a:stretch>
        </p:blipFill>
        <p:spPr>
          <a:xfrm>
            <a:off x="5207794" y="815764"/>
            <a:ext cx="3938271" cy="3940598"/>
          </a:xfrm>
          <a:prstGeom prst="rect">
            <a:avLst/>
          </a:prstGeom>
          <a:noFill/>
          <a:ln>
            <a:noFill/>
          </a:ln>
        </p:spPr>
      </p:pic>
      <p:sp>
        <p:nvSpPr>
          <p:cNvPr id="661" name="Google Shape;661;p45"/>
          <p:cNvSpPr/>
          <p:nvPr/>
        </p:nvSpPr>
        <p:spPr>
          <a:xfrm>
            <a:off x="5567387" y="0"/>
            <a:ext cx="3576611" cy="5143501"/>
          </a:xfrm>
          <a:prstGeom prst="rect">
            <a:avLst/>
          </a:prstGeom>
          <a:gradFill>
            <a:gsLst>
              <a:gs pos="0">
                <a:srgbClr val="006C39">
                  <a:alpha val="0"/>
                </a:srgbClr>
              </a:gs>
              <a:gs pos="100000">
                <a:srgbClr val="006C39">
                  <a:alpha val="71764"/>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62" name="Google Shape;662;p45"/>
          <p:cNvSpPr/>
          <p:nvPr/>
        </p:nvSpPr>
        <p:spPr>
          <a:xfrm>
            <a:off x="5155301" y="2391393"/>
            <a:ext cx="3988700" cy="904010"/>
          </a:xfrm>
          <a:prstGeom prst="rect">
            <a:avLst/>
          </a:prstGeom>
          <a:solidFill>
            <a:srgbClr val="FFFFFF"/>
          </a:solidFill>
          <a:ln>
            <a:noFill/>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63" name="Google Shape;663;p45"/>
          <p:cNvSpPr/>
          <p:nvPr/>
        </p:nvSpPr>
        <p:spPr>
          <a:xfrm>
            <a:off x="5155300" y="2391392"/>
            <a:ext cx="412087" cy="904011"/>
          </a:xfrm>
          <a:prstGeom prst="rect">
            <a:avLst/>
          </a:prstGeom>
          <a:solidFill>
            <a:schemeClr val="accent4"/>
          </a:solidFill>
          <a:ln>
            <a:noFill/>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64" name="Google Shape;664;p45"/>
          <p:cNvSpPr txBox="1"/>
          <p:nvPr/>
        </p:nvSpPr>
        <p:spPr>
          <a:xfrm>
            <a:off x="-1985840" y="-1711295"/>
            <a:ext cx="4523940" cy="837921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40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0</a:t>
            </a:r>
            <a:endParaRPr sz="540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65" name="Google Shape;665;p45"/>
          <p:cNvPicPr preferRelativeResize="0"/>
          <p:nvPr/>
        </p:nvPicPr>
        <p:blipFill rotWithShape="1">
          <a:blip r:embed="rId3"/>
          <a:srcRect/>
          <a:stretch>
            <a:fillRect/>
          </a:stretch>
        </p:blipFill>
        <p:spPr>
          <a:xfrm>
            <a:off x="7113855" y="152380"/>
            <a:ext cx="1882839" cy="527011"/>
          </a:xfrm>
          <a:prstGeom prst="rect">
            <a:avLst/>
          </a:prstGeom>
          <a:noFill/>
          <a:ln>
            <a:noFill/>
          </a:ln>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目录样式8">
  <p:cSld name="目录样式8">
    <p:spTree>
      <p:nvGrpSpPr>
        <p:cNvPr id="1" name="Shape 666"/>
        <p:cNvGrpSpPr/>
        <p:nvPr/>
      </p:nvGrpSpPr>
      <p:grpSpPr>
        <a:xfrm>
          <a:off x="0" y="0"/>
          <a:ext cx="0" cy="0"/>
          <a:chOff x="0" y="0"/>
          <a:chExt cx="0" cy="0"/>
        </a:xfrm>
      </p:grpSpPr>
      <p:sp>
        <p:nvSpPr>
          <p:cNvPr id="667" name="Google Shape;667;p46"/>
          <p:cNvSpPr/>
          <p:nvPr/>
        </p:nvSpPr>
        <p:spPr>
          <a:xfrm>
            <a:off x="0" y="0"/>
            <a:ext cx="9144000" cy="5143500"/>
          </a:xfrm>
          <a:prstGeom prst="rect">
            <a:avLst/>
          </a:prstGeom>
          <a:gradFill>
            <a:gsLst>
              <a:gs pos="0">
                <a:srgbClr val="007E42"/>
              </a:gs>
              <a:gs pos="100000">
                <a:schemeClr val="accent1"/>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68" name="Google Shape;668;p46"/>
          <p:cNvPicPr preferRelativeResize="0"/>
          <p:nvPr/>
        </p:nvPicPr>
        <p:blipFill rotWithShape="1">
          <a:blip r:embed="rId2"/>
          <a:srcRect/>
          <a:stretch>
            <a:fillRect/>
          </a:stretch>
        </p:blipFill>
        <p:spPr>
          <a:xfrm>
            <a:off x="5207794" y="815764"/>
            <a:ext cx="3938271" cy="3940598"/>
          </a:xfrm>
          <a:prstGeom prst="rect">
            <a:avLst/>
          </a:prstGeom>
          <a:noFill/>
          <a:ln>
            <a:noFill/>
          </a:ln>
        </p:spPr>
      </p:pic>
      <p:sp>
        <p:nvSpPr>
          <p:cNvPr id="669" name="Google Shape;669;p46"/>
          <p:cNvSpPr/>
          <p:nvPr/>
        </p:nvSpPr>
        <p:spPr>
          <a:xfrm>
            <a:off x="5153236" y="0"/>
            <a:ext cx="3990763" cy="5143501"/>
          </a:xfrm>
          <a:prstGeom prst="rect">
            <a:avLst/>
          </a:prstGeom>
          <a:gradFill>
            <a:gsLst>
              <a:gs pos="0">
                <a:srgbClr val="006C39">
                  <a:alpha val="0"/>
                </a:srgbClr>
              </a:gs>
              <a:gs pos="100000">
                <a:srgbClr val="006C39">
                  <a:alpha val="71764"/>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0" name="Google Shape;670;p46"/>
          <p:cNvSpPr/>
          <p:nvPr/>
        </p:nvSpPr>
        <p:spPr>
          <a:xfrm>
            <a:off x="5155301" y="2391393"/>
            <a:ext cx="3988700" cy="904010"/>
          </a:xfrm>
          <a:prstGeom prst="rect">
            <a:avLst/>
          </a:prstGeom>
          <a:solidFill>
            <a:srgbClr val="FFFFFF"/>
          </a:solidFill>
          <a:ln>
            <a:noFill/>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71" name="Google Shape;671;p46"/>
          <p:cNvSpPr/>
          <p:nvPr/>
        </p:nvSpPr>
        <p:spPr>
          <a:xfrm>
            <a:off x="5155300" y="2391392"/>
            <a:ext cx="412087" cy="904011"/>
          </a:xfrm>
          <a:prstGeom prst="rect">
            <a:avLst/>
          </a:prstGeom>
          <a:solidFill>
            <a:schemeClr val="accent4"/>
          </a:solidFill>
          <a:ln>
            <a:noFill/>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672" name="Google Shape;672;p46"/>
          <p:cNvPicPr preferRelativeResize="0"/>
          <p:nvPr/>
        </p:nvPicPr>
        <p:blipFill rotWithShape="1">
          <a:blip r:embed="rId3"/>
          <a:srcRect/>
          <a:stretch>
            <a:fillRect/>
          </a:stretch>
        </p:blipFill>
        <p:spPr>
          <a:xfrm>
            <a:off x="7113855" y="152380"/>
            <a:ext cx="1882839" cy="527011"/>
          </a:xfrm>
          <a:prstGeom prst="rect">
            <a:avLst/>
          </a:prstGeom>
          <a:noFill/>
          <a:ln>
            <a:noFill/>
          </a:ln>
        </p:spPr>
      </p:pic>
      <p:grpSp>
        <p:nvGrpSpPr>
          <p:cNvPr id="673" name="Google Shape;673;p46"/>
          <p:cNvGrpSpPr/>
          <p:nvPr/>
        </p:nvGrpSpPr>
        <p:grpSpPr>
          <a:xfrm>
            <a:off x="584200" y="515938"/>
            <a:ext cx="2474913" cy="4068762"/>
            <a:chOff x="0" y="0"/>
            <a:chExt cx="2476153" cy="4069266"/>
          </a:xfrm>
        </p:grpSpPr>
        <p:sp>
          <p:nvSpPr>
            <p:cNvPr id="674" name="Google Shape;674;p46"/>
            <p:cNvSpPr/>
            <p:nvPr/>
          </p:nvSpPr>
          <p:spPr>
            <a:xfrm>
              <a:off x="0"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5" name="Google Shape;675;p46"/>
            <p:cNvSpPr/>
            <p:nvPr/>
          </p:nvSpPr>
          <p:spPr>
            <a:xfrm>
              <a:off x="437624"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6" name="Google Shape;676;p46"/>
            <p:cNvSpPr/>
            <p:nvPr/>
          </p:nvSpPr>
          <p:spPr>
            <a:xfrm>
              <a:off x="875248"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7" name="Google Shape;677;p46"/>
            <p:cNvSpPr/>
            <p:nvPr/>
          </p:nvSpPr>
          <p:spPr>
            <a:xfrm>
              <a:off x="1312872"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8" name="Google Shape;678;p46"/>
            <p:cNvSpPr/>
            <p:nvPr/>
          </p:nvSpPr>
          <p:spPr>
            <a:xfrm>
              <a:off x="1750496"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9" name="Google Shape;679;p46"/>
            <p:cNvSpPr/>
            <p:nvPr/>
          </p:nvSpPr>
          <p:spPr>
            <a:xfrm>
              <a:off x="2188121"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0" name="Google Shape;680;p46"/>
            <p:cNvSpPr/>
            <p:nvPr/>
          </p:nvSpPr>
          <p:spPr>
            <a:xfrm>
              <a:off x="0"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1" name="Google Shape;681;p46"/>
            <p:cNvSpPr/>
            <p:nvPr/>
          </p:nvSpPr>
          <p:spPr>
            <a:xfrm>
              <a:off x="437624"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2" name="Google Shape;682;p46"/>
            <p:cNvSpPr/>
            <p:nvPr/>
          </p:nvSpPr>
          <p:spPr>
            <a:xfrm>
              <a:off x="875248"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3" name="Google Shape;683;p46"/>
            <p:cNvSpPr/>
            <p:nvPr/>
          </p:nvSpPr>
          <p:spPr>
            <a:xfrm>
              <a:off x="1312872"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4" name="Google Shape;684;p46"/>
            <p:cNvSpPr/>
            <p:nvPr/>
          </p:nvSpPr>
          <p:spPr>
            <a:xfrm>
              <a:off x="1750496"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5" name="Google Shape;685;p46"/>
            <p:cNvSpPr/>
            <p:nvPr/>
          </p:nvSpPr>
          <p:spPr>
            <a:xfrm>
              <a:off x="2188121"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6" name="Google Shape;686;p46"/>
            <p:cNvSpPr/>
            <p:nvPr/>
          </p:nvSpPr>
          <p:spPr>
            <a:xfrm>
              <a:off x="0"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7" name="Google Shape;687;p46"/>
            <p:cNvSpPr/>
            <p:nvPr/>
          </p:nvSpPr>
          <p:spPr>
            <a:xfrm>
              <a:off x="437624"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8" name="Google Shape;688;p46"/>
            <p:cNvSpPr/>
            <p:nvPr/>
          </p:nvSpPr>
          <p:spPr>
            <a:xfrm>
              <a:off x="875248"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89" name="Google Shape;689;p46"/>
            <p:cNvSpPr/>
            <p:nvPr/>
          </p:nvSpPr>
          <p:spPr>
            <a:xfrm>
              <a:off x="1312872"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0" name="Google Shape;690;p46"/>
            <p:cNvSpPr/>
            <p:nvPr/>
          </p:nvSpPr>
          <p:spPr>
            <a:xfrm>
              <a:off x="1750496"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1" name="Google Shape;691;p46"/>
            <p:cNvSpPr/>
            <p:nvPr/>
          </p:nvSpPr>
          <p:spPr>
            <a:xfrm>
              <a:off x="2188121"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2" name="Google Shape;692;p46"/>
            <p:cNvSpPr/>
            <p:nvPr/>
          </p:nvSpPr>
          <p:spPr>
            <a:xfrm>
              <a:off x="0"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3" name="Google Shape;693;p46"/>
            <p:cNvSpPr/>
            <p:nvPr/>
          </p:nvSpPr>
          <p:spPr>
            <a:xfrm>
              <a:off x="437624"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4" name="Google Shape;694;p46"/>
            <p:cNvSpPr/>
            <p:nvPr/>
          </p:nvSpPr>
          <p:spPr>
            <a:xfrm>
              <a:off x="875248"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5" name="Google Shape;695;p46"/>
            <p:cNvSpPr/>
            <p:nvPr/>
          </p:nvSpPr>
          <p:spPr>
            <a:xfrm>
              <a:off x="1312872"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6" name="Google Shape;696;p46"/>
            <p:cNvSpPr/>
            <p:nvPr/>
          </p:nvSpPr>
          <p:spPr>
            <a:xfrm>
              <a:off x="1750496"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7" name="Google Shape;697;p46"/>
            <p:cNvSpPr/>
            <p:nvPr/>
          </p:nvSpPr>
          <p:spPr>
            <a:xfrm>
              <a:off x="2188121"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8" name="Google Shape;698;p46"/>
            <p:cNvSpPr/>
            <p:nvPr/>
          </p:nvSpPr>
          <p:spPr>
            <a:xfrm>
              <a:off x="0"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99" name="Google Shape;699;p46"/>
            <p:cNvSpPr/>
            <p:nvPr/>
          </p:nvSpPr>
          <p:spPr>
            <a:xfrm>
              <a:off x="437624"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0" name="Google Shape;700;p46"/>
            <p:cNvSpPr/>
            <p:nvPr/>
          </p:nvSpPr>
          <p:spPr>
            <a:xfrm>
              <a:off x="875248"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1" name="Google Shape;701;p46"/>
            <p:cNvSpPr/>
            <p:nvPr/>
          </p:nvSpPr>
          <p:spPr>
            <a:xfrm>
              <a:off x="1312872"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2" name="Google Shape;702;p46"/>
            <p:cNvSpPr/>
            <p:nvPr/>
          </p:nvSpPr>
          <p:spPr>
            <a:xfrm>
              <a:off x="1750496"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3" name="Google Shape;703;p46"/>
            <p:cNvSpPr/>
            <p:nvPr/>
          </p:nvSpPr>
          <p:spPr>
            <a:xfrm>
              <a:off x="2188121"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4" name="Google Shape;704;p46"/>
            <p:cNvSpPr/>
            <p:nvPr/>
          </p:nvSpPr>
          <p:spPr>
            <a:xfrm>
              <a:off x="0"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5" name="Google Shape;705;p46"/>
            <p:cNvSpPr/>
            <p:nvPr/>
          </p:nvSpPr>
          <p:spPr>
            <a:xfrm>
              <a:off x="437624"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6" name="Google Shape;706;p46"/>
            <p:cNvSpPr/>
            <p:nvPr/>
          </p:nvSpPr>
          <p:spPr>
            <a:xfrm>
              <a:off x="875248"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7" name="Google Shape;707;p46"/>
            <p:cNvSpPr/>
            <p:nvPr/>
          </p:nvSpPr>
          <p:spPr>
            <a:xfrm>
              <a:off x="1312872"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8" name="Google Shape;708;p46"/>
            <p:cNvSpPr/>
            <p:nvPr/>
          </p:nvSpPr>
          <p:spPr>
            <a:xfrm>
              <a:off x="1750496"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09" name="Google Shape;709;p46"/>
            <p:cNvSpPr/>
            <p:nvPr/>
          </p:nvSpPr>
          <p:spPr>
            <a:xfrm>
              <a:off x="2188121"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0" name="Google Shape;710;p46"/>
            <p:cNvSpPr/>
            <p:nvPr/>
          </p:nvSpPr>
          <p:spPr>
            <a:xfrm>
              <a:off x="0"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1" name="Google Shape;711;p46"/>
            <p:cNvSpPr/>
            <p:nvPr/>
          </p:nvSpPr>
          <p:spPr>
            <a:xfrm>
              <a:off x="437624"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2" name="Google Shape;712;p46"/>
            <p:cNvSpPr/>
            <p:nvPr/>
          </p:nvSpPr>
          <p:spPr>
            <a:xfrm>
              <a:off x="875248"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3" name="Google Shape;713;p46"/>
            <p:cNvSpPr/>
            <p:nvPr/>
          </p:nvSpPr>
          <p:spPr>
            <a:xfrm>
              <a:off x="1312872"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4" name="Google Shape;714;p46"/>
            <p:cNvSpPr/>
            <p:nvPr/>
          </p:nvSpPr>
          <p:spPr>
            <a:xfrm>
              <a:off x="1750496"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5" name="Google Shape;715;p46"/>
            <p:cNvSpPr/>
            <p:nvPr/>
          </p:nvSpPr>
          <p:spPr>
            <a:xfrm>
              <a:off x="2188121"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6" name="Google Shape;716;p46"/>
            <p:cNvSpPr/>
            <p:nvPr/>
          </p:nvSpPr>
          <p:spPr>
            <a:xfrm>
              <a:off x="0"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7" name="Google Shape;717;p46"/>
            <p:cNvSpPr/>
            <p:nvPr/>
          </p:nvSpPr>
          <p:spPr>
            <a:xfrm>
              <a:off x="437624"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8" name="Google Shape;718;p46"/>
            <p:cNvSpPr/>
            <p:nvPr/>
          </p:nvSpPr>
          <p:spPr>
            <a:xfrm>
              <a:off x="875248"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19" name="Google Shape;719;p46"/>
            <p:cNvSpPr/>
            <p:nvPr/>
          </p:nvSpPr>
          <p:spPr>
            <a:xfrm>
              <a:off x="1312872"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20" name="Google Shape;720;p46"/>
            <p:cNvSpPr/>
            <p:nvPr/>
          </p:nvSpPr>
          <p:spPr>
            <a:xfrm>
              <a:off x="1750496"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21" name="Google Shape;721;p46"/>
            <p:cNvSpPr/>
            <p:nvPr/>
          </p:nvSpPr>
          <p:spPr>
            <a:xfrm>
              <a:off x="2188121"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22" name="Google Shape;722;p46"/>
            <p:cNvSpPr/>
            <p:nvPr/>
          </p:nvSpPr>
          <p:spPr>
            <a:xfrm>
              <a:off x="0"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23" name="Google Shape;723;p46"/>
            <p:cNvSpPr/>
            <p:nvPr/>
          </p:nvSpPr>
          <p:spPr>
            <a:xfrm>
              <a:off x="437624"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24" name="Google Shape;724;p46"/>
            <p:cNvSpPr/>
            <p:nvPr/>
          </p:nvSpPr>
          <p:spPr>
            <a:xfrm>
              <a:off x="875248"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25" name="Google Shape;725;p46"/>
            <p:cNvSpPr/>
            <p:nvPr/>
          </p:nvSpPr>
          <p:spPr>
            <a:xfrm>
              <a:off x="1312872"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26" name="Google Shape;726;p46"/>
            <p:cNvSpPr/>
            <p:nvPr/>
          </p:nvSpPr>
          <p:spPr>
            <a:xfrm>
              <a:off x="1750496"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27" name="Google Shape;727;p46"/>
            <p:cNvSpPr/>
            <p:nvPr/>
          </p:nvSpPr>
          <p:spPr>
            <a:xfrm>
              <a:off x="2188121"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28" name="Google Shape;728;p46"/>
            <p:cNvSpPr/>
            <p:nvPr/>
          </p:nvSpPr>
          <p:spPr>
            <a:xfrm>
              <a:off x="0"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29" name="Google Shape;729;p46"/>
            <p:cNvSpPr/>
            <p:nvPr/>
          </p:nvSpPr>
          <p:spPr>
            <a:xfrm>
              <a:off x="437624"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30" name="Google Shape;730;p46"/>
            <p:cNvSpPr/>
            <p:nvPr/>
          </p:nvSpPr>
          <p:spPr>
            <a:xfrm>
              <a:off x="875248"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31" name="Google Shape;731;p46"/>
            <p:cNvSpPr/>
            <p:nvPr/>
          </p:nvSpPr>
          <p:spPr>
            <a:xfrm>
              <a:off x="1312872"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32" name="Google Shape;732;p46"/>
            <p:cNvSpPr/>
            <p:nvPr/>
          </p:nvSpPr>
          <p:spPr>
            <a:xfrm>
              <a:off x="1750496"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33" name="Google Shape;733;p46"/>
            <p:cNvSpPr/>
            <p:nvPr/>
          </p:nvSpPr>
          <p:spPr>
            <a:xfrm>
              <a:off x="2188121"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内页样式1-一段一图">
  <p:cSld name="内页样式1-一段一图">
    <p:spTree>
      <p:nvGrpSpPr>
        <p:cNvPr id="1" name="Shape 734"/>
        <p:cNvGrpSpPr/>
        <p:nvPr/>
      </p:nvGrpSpPr>
      <p:grpSpPr>
        <a:xfrm>
          <a:off x="0" y="0"/>
          <a:ext cx="0" cy="0"/>
          <a:chOff x="0" y="0"/>
          <a:chExt cx="0" cy="0"/>
        </a:xfrm>
      </p:grpSpPr>
      <p:sp>
        <p:nvSpPr>
          <p:cNvPr id="735" name="Google Shape;735;p47"/>
          <p:cNvSpPr/>
          <p:nvPr/>
        </p:nvSpPr>
        <p:spPr>
          <a:xfrm>
            <a:off x="8366562" y="4641056"/>
            <a:ext cx="534972" cy="5024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36" name="Google Shape;736;p47"/>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737" name="Google Shape;737;p47"/>
          <p:cNvPicPr preferRelativeResize="0"/>
          <p:nvPr/>
        </p:nvPicPr>
        <p:blipFill rotWithShape="1">
          <a:blip r:embed="rId2"/>
          <a:srcRect/>
          <a:stretch>
            <a:fillRect/>
          </a:stretch>
        </p:blipFill>
        <p:spPr>
          <a:xfrm>
            <a:off x="7378363" y="260504"/>
            <a:ext cx="1476917" cy="324742"/>
          </a:xfrm>
          <a:prstGeom prst="rect">
            <a:avLst/>
          </a:prstGeom>
          <a:noFill/>
          <a:ln>
            <a:noFill/>
          </a:ln>
        </p:spPr>
      </p:pic>
      <p:cxnSp>
        <p:nvCxnSpPr>
          <p:cNvPr id="738" name="Google Shape;738;p47"/>
          <p:cNvCxnSpPr/>
          <p:nvPr/>
        </p:nvCxnSpPr>
        <p:spPr>
          <a:xfrm>
            <a:off x="8366562" y="4599875"/>
            <a:ext cx="0" cy="567128"/>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内页样式2-常规">
  <p:cSld name="内页样式2-常规">
    <p:spTree>
      <p:nvGrpSpPr>
        <p:cNvPr id="1" name="Shape 739"/>
        <p:cNvGrpSpPr/>
        <p:nvPr/>
      </p:nvGrpSpPr>
      <p:grpSpPr>
        <a:xfrm>
          <a:off x="0" y="0"/>
          <a:ext cx="0" cy="0"/>
          <a:chOff x="0" y="0"/>
          <a:chExt cx="0" cy="0"/>
        </a:xfrm>
      </p:grpSpPr>
      <p:sp>
        <p:nvSpPr>
          <p:cNvPr id="740" name="Google Shape;740;p48"/>
          <p:cNvSpPr txBox="1">
            <a:spLocks noGrp="1"/>
          </p:cNvSpPr>
          <p:nvPr>
            <p:ph type="title"/>
          </p:nvPr>
        </p:nvSpPr>
        <p:spPr>
          <a:xfrm>
            <a:off x="433388" y="186800"/>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41" name="Google Shape;741;p48"/>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42" name="Google Shape;742;p48"/>
          <p:cNvGrpSpPr/>
          <p:nvPr/>
        </p:nvGrpSpPr>
        <p:grpSpPr>
          <a:xfrm>
            <a:off x="449206" y="4799999"/>
            <a:ext cx="1906960" cy="207374"/>
            <a:chOff x="598941" y="6399999"/>
            <a:chExt cx="2542613" cy="276499"/>
          </a:xfrm>
        </p:grpSpPr>
        <p:grpSp>
          <p:nvGrpSpPr>
            <p:cNvPr id="743" name="Google Shape;743;p48"/>
            <p:cNvGrpSpPr/>
            <p:nvPr/>
          </p:nvGrpSpPr>
          <p:grpSpPr>
            <a:xfrm>
              <a:off x="2055693" y="6402621"/>
              <a:ext cx="1085861" cy="270805"/>
              <a:chOff x="10340336" y="2247899"/>
              <a:chExt cx="2724438" cy="679451"/>
            </a:xfrm>
          </p:grpSpPr>
          <p:sp>
            <p:nvSpPr>
              <p:cNvPr id="744" name="Google Shape;744;p48"/>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45" name="Google Shape;745;p48"/>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46" name="Google Shape;746;p48"/>
              <p:cNvGrpSpPr/>
              <p:nvPr/>
            </p:nvGrpSpPr>
            <p:grpSpPr>
              <a:xfrm>
                <a:off x="10340336" y="2247899"/>
                <a:ext cx="547688" cy="679451"/>
                <a:chOff x="5548313" y="2084388"/>
                <a:chExt cx="547688" cy="679451"/>
              </a:xfrm>
            </p:grpSpPr>
            <p:sp>
              <p:nvSpPr>
                <p:cNvPr id="747" name="Google Shape;747;p48"/>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48" name="Google Shape;748;p48"/>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749" name="Google Shape;749;p48"/>
              <p:cNvGrpSpPr/>
              <p:nvPr/>
            </p:nvGrpSpPr>
            <p:grpSpPr>
              <a:xfrm>
                <a:off x="11192276" y="2400300"/>
                <a:ext cx="322175" cy="373063"/>
                <a:chOff x="3792874" y="3138488"/>
                <a:chExt cx="322175" cy="373063"/>
              </a:xfrm>
            </p:grpSpPr>
            <p:sp>
              <p:nvSpPr>
                <p:cNvPr id="750" name="Google Shape;750;p48"/>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51" name="Google Shape;751;p48"/>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52" name="Google Shape;752;p48"/>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753" name="Google Shape;753;p48"/>
            <p:cNvGrpSpPr/>
            <p:nvPr/>
          </p:nvGrpSpPr>
          <p:grpSpPr>
            <a:xfrm>
              <a:off x="598941" y="6399999"/>
              <a:ext cx="1102619" cy="276499"/>
              <a:chOff x="6738929" y="2270918"/>
              <a:chExt cx="2766486" cy="693738"/>
            </a:xfrm>
          </p:grpSpPr>
          <p:grpSp>
            <p:nvGrpSpPr>
              <p:cNvPr id="754" name="Google Shape;754;p48"/>
              <p:cNvGrpSpPr/>
              <p:nvPr/>
            </p:nvGrpSpPr>
            <p:grpSpPr>
              <a:xfrm>
                <a:off x="8180494" y="2355056"/>
                <a:ext cx="484188" cy="509588"/>
                <a:chOff x="6113463" y="3541713"/>
                <a:chExt cx="484188" cy="509588"/>
              </a:xfrm>
            </p:grpSpPr>
            <p:sp>
              <p:nvSpPr>
                <p:cNvPr id="755" name="Google Shape;755;p48"/>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56" name="Google Shape;756;p48"/>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757" name="Google Shape;757;p48"/>
              <p:cNvGrpSpPr/>
              <p:nvPr/>
            </p:nvGrpSpPr>
            <p:grpSpPr>
              <a:xfrm>
                <a:off x="6738929" y="2270918"/>
                <a:ext cx="549275" cy="693738"/>
                <a:chOff x="6108700" y="2066926"/>
                <a:chExt cx="549275" cy="693738"/>
              </a:xfrm>
            </p:grpSpPr>
            <p:sp>
              <p:nvSpPr>
                <p:cNvPr id="758" name="Google Shape;758;p48"/>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59" name="Google Shape;759;p48"/>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760" name="Google Shape;760;p48"/>
              <p:cNvGrpSpPr/>
              <p:nvPr/>
            </p:nvGrpSpPr>
            <p:grpSpPr>
              <a:xfrm>
                <a:off x="7532962" y="2451100"/>
                <a:ext cx="368300" cy="317500"/>
                <a:chOff x="6186488" y="2930526"/>
                <a:chExt cx="368300" cy="317500"/>
              </a:xfrm>
            </p:grpSpPr>
            <p:sp>
              <p:nvSpPr>
                <p:cNvPr id="761" name="Google Shape;761;p48"/>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62" name="Google Shape;762;p48"/>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63" name="Google Shape;763;p48"/>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764" name="Google Shape;764;p48"/>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65" name="Google Shape;765;p48"/>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pic>
        <p:nvPicPr>
          <p:cNvPr id="766" name="Google Shape;766;p48"/>
          <p:cNvPicPr preferRelativeResize="0"/>
          <p:nvPr/>
        </p:nvPicPr>
        <p:blipFill rotWithShape="1">
          <a:blip r:embed="rId2"/>
          <a:srcRect/>
          <a:stretch>
            <a:fillRect/>
          </a:stretch>
        </p:blipFill>
        <p:spPr>
          <a:xfrm>
            <a:off x="7342645" y="189067"/>
            <a:ext cx="1476917" cy="324742"/>
          </a:xfrm>
          <a:prstGeom prst="rect">
            <a:avLst/>
          </a:prstGeom>
          <a:noFill/>
          <a:ln>
            <a:noFill/>
          </a:ln>
        </p:spPr>
      </p:pic>
      <p:grpSp>
        <p:nvGrpSpPr>
          <p:cNvPr id="767" name="Google Shape;767;p48"/>
          <p:cNvGrpSpPr/>
          <p:nvPr/>
        </p:nvGrpSpPr>
        <p:grpSpPr>
          <a:xfrm>
            <a:off x="-7143" y="91821"/>
            <a:ext cx="419946" cy="524477"/>
            <a:chOff x="-9524" y="122428"/>
            <a:chExt cx="559928" cy="699303"/>
          </a:xfrm>
        </p:grpSpPr>
        <p:sp>
          <p:nvSpPr>
            <p:cNvPr id="768" name="Google Shape;768;p48"/>
            <p:cNvSpPr/>
            <p:nvPr/>
          </p:nvSpPr>
          <p:spPr>
            <a:xfrm>
              <a:off x="-9524" y="122428"/>
              <a:ext cx="559928" cy="699303"/>
            </a:xfrm>
            <a:custGeom>
              <a:avLst/>
              <a:gdLst/>
              <a:ahLst/>
              <a:cxnLst/>
              <a:rect l="l" t="t" r="r" b="b"/>
              <a:pathLst>
                <a:path w="436410" h="895350" extrusionOk="0">
                  <a:moveTo>
                    <a:pt x="0" y="0"/>
                  </a:moveTo>
                  <a:lnTo>
                    <a:pt x="436410" y="0"/>
                  </a:lnTo>
                  <a:lnTo>
                    <a:pt x="250915" y="895350"/>
                  </a:lnTo>
                  <a:lnTo>
                    <a:pt x="0" y="895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69" name="Google Shape;769;p48"/>
            <p:cNvSpPr/>
            <p:nvPr/>
          </p:nvSpPr>
          <p:spPr>
            <a:xfrm>
              <a:off x="417309" y="379233"/>
              <a:ext cx="96622" cy="221903"/>
            </a:xfrm>
            <a:custGeom>
              <a:avLst/>
              <a:gdLst/>
              <a:ahLst/>
              <a:cxnLst/>
              <a:rect l="l" t="t" r="r" b="b"/>
              <a:pathLst>
                <a:path w="185359" h="699303" extrusionOk="0">
                  <a:moveTo>
                    <a:pt x="144879" y="0"/>
                  </a:moveTo>
                  <a:lnTo>
                    <a:pt x="185359" y="0"/>
                  </a:lnTo>
                  <a:lnTo>
                    <a:pt x="40480" y="699303"/>
                  </a:lnTo>
                  <a:lnTo>
                    <a:pt x="0" y="699303"/>
                  </a:lnTo>
                  <a:close/>
                </a:path>
              </a:pathLst>
            </a:custGeom>
            <a:solidFill>
              <a:schemeClr val="accent4"/>
            </a:solidFill>
            <a:ln w="381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cxnSp>
        <p:nvCxnSpPr>
          <p:cNvPr id="770" name="Google Shape;770;p48"/>
          <p:cNvCxnSpPr/>
          <p:nvPr/>
        </p:nvCxnSpPr>
        <p:spPr>
          <a:xfrm>
            <a:off x="332185" y="616298"/>
            <a:ext cx="8479631" cy="0"/>
          </a:xfrm>
          <a:prstGeom prst="straightConnector1">
            <a:avLst/>
          </a:prstGeom>
          <a:noFill/>
          <a:ln w="9525" cap="flat" cmpd="sng">
            <a:solidFill>
              <a:srgbClr val="BFBFBF"/>
            </a:solidFill>
            <a:prstDash val="solid"/>
            <a:miter lim="800000"/>
            <a:headEnd type="none" w="sm" len="sm"/>
            <a:tailEnd type="none" w="sm" len="sm"/>
          </a:ln>
        </p:spPr>
      </p:cxnSp>
      <p:sp>
        <p:nvSpPr>
          <p:cNvPr id="771" name="Google Shape;771;p48"/>
          <p:cNvSpPr/>
          <p:nvPr/>
        </p:nvSpPr>
        <p:spPr>
          <a:xfrm>
            <a:off x="9109711" y="252359"/>
            <a:ext cx="34289" cy="19948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772" name="Google Shape;772;p48"/>
          <p:cNvCxnSpPr/>
          <p:nvPr/>
        </p:nvCxnSpPr>
        <p:spPr>
          <a:xfrm>
            <a:off x="332185" y="4698206"/>
            <a:ext cx="8479631"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内页样式2-一段一图">
  <p:cSld name="内页样式2-一段一图">
    <p:spTree>
      <p:nvGrpSpPr>
        <p:cNvPr id="1" name="Shape 773"/>
        <p:cNvGrpSpPr/>
        <p:nvPr/>
      </p:nvGrpSpPr>
      <p:grpSpPr>
        <a:xfrm>
          <a:off x="0" y="0"/>
          <a:ext cx="0" cy="0"/>
          <a:chOff x="0" y="0"/>
          <a:chExt cx="0" cy="0"/>
        </a:xfrm>
      </p:grpSpPr>
      <p:sp>
        <p:nvSpPr>
          <p:cNvPr id="774" name="Google Shape;774;p49"/>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75" name="Google Shape;775;p49"/>
          <p:cNvSpPr/>
          <p:nvPr/>
        </p:nvSpPr>
        <p:spPr>
          <a:xfrm>
            <a:off x="9109711" y="252359"/>
            <a:ext cx="34289" cy="19948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776" name="Google Shape;776;p49"/>
          <p:cNvPicPr preferRelativeResize="0"/>
          <p:nvPr/>
        </p:nvPicPr>
        <p:blipFill rotWithShape="1">
          <a:blip r:embed="rId2"/>
          <a:srcRect/>
          <a:stretch>
            <a:fillRect/>
          </a:stretch>
        </p:blipFill>
        <p:spPr>
          <a:xfrm>
            <a:off x="7342645" y="189067"/>
            <a:ext cx="1476917" cy="324742"/>
          </a:xfrm>
          <a:prstGeom prst="rect">
            <a:avLst/>
          </a:prstGeom>
          <a:noFill/>
          <a:ln>
            <a:noFill/>
          </a:ln>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内页样式3-常规">
  <p:cSld name="内页样式3-常规">
    <p:spTree>
      <p:nvGrpSpPr>
        <p:cNvPr id="1" name="Shape 777"/>
        <p:cNvGrpSpPr/>
        <p:nvPr/>
      </p:nvGrpSpPr>
      <p:grpSpPr>
        <a:xfrm>
          <a:off x="0" y="0"/>
          <a:ext cx="0" cy="0"/>
          <a:chOff x="0" y="0"/>
          <a:chExt cx="0" cy="0"/>
        </a:xfrm>
      </p:grpSpPr>
      <p:sp>
        <p:nvSpPr>
          <p:cNvPr id="778" name="Google Shape;778;p50"/>
          <p:cNvSpPr/>
          <p:nvPr/>
        </p:nvSpPr>
        <p:spPr>
          <a:xfrm>
            <a:off x="7585551" y="157655"/>
            <a:ext cx="2091769" cy="429921"/>
          </a:xfrm>
          <a:custGeom>
            <a:avLst/>
            <a:gdLst/>
            <a:ahLst/>
            <a:cxnLst/>
            <a:rect l="l" t="t" r="r" b="b"/>
            <a:pathLst>
              <a:path w="1678507" h="573228" extrusionOk="0">
                <a:moveTo>
                  <a:pt x="83399" y="0"/>
                </a:moveTo>
                <a:lnTo>
                  <a:pt x="1678507" y="0"/>
                </a:lnTo>
                <a:lnTo>
                  <a:pt x="1678507" y="573228"/>
                </a:lnTo>
                <a:lnTo>
                  <a:pt x="0" y="573228"/>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79" name="Google Shape;779;p50"/>
          <p:cNvSpPr/>
          <p:nvPr/>
        </p:nvSpPr>
        <p:spPr>
          <a:xfrm>
            <a:off x="148590" y="226756"/>
            <a:ext cx="559798" cy="256596"/>
          </a:xfrm>
          <a:prstGeom prst="parallelogram">
            <a:avLst>
              <a:gd name="adj" fmla="val 25000"/>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80" name="Google Shape;780;p50"/>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81" name="Google Shape;781;p50"/>
          <p:cNvGrpSpPr/>
          <p:nvPr/>
        </p:nvGrpSpPr>
        <p:grpSpPr>
          <a:xfrm>
            <a:off x="449206" y="4799999"/>
            <a:ext cx="1906960" cy="207374"/>
            <a:chOff x="598941" y="6399999"/>
            <a:chExt cx="2542613" cy="276499"/>
          </a:xfrm>
        </p:grpSpPr>
        <p:grpSp>
          <p:nvGrpSpPr>
            <p:cNvPr id="782" name="Google Shape;782;p50"/>
            <p:cNvGrpSpPr/>
            <p:nvPr/>
          </p:nvGrpSpPr>
          <p:grpSpPr>
            <a:xfrm>
              <a:off x="2055693" y="6402621"/>
              <a:ext cx="1085861" cy="270805"/>
              <a:chOff x="10340336" y="2247899"/>
              <a:chExt cx="2724438" cy="679451"/>
            </a:xfrm>
          </p:grpSpPr>
          <p:sp>
            <p:nvSpPr>
              <p:cNvPr id="783" name="Google Shape;783;p50"/>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84" name="Google Shape;784;p50"/>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785" name="Google Shape;785;p50"/>
              <p:cNvGrpSpPr/>
              <p:nvPr/>
            </p:nvGrpSpPr>
            <p:grpSpPr>
              <a:xfrm>
                <a:off x="10340336" y="2247899"/>
                <a:ext cx="547688" cy="679451"/>
                <a:chOff x="5548313" y="2084388"/>
                <a:chExt cx="547688" cy="679451"/>
              </a:xfrm>
            </p:grpSpPr>
            <p:sp>
              <p:nvSpPr>
                <p:cNvPr id="786" name="Google Shape;786;p50"/>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87" name="Google Shape;787;p50"/>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788" name="Google Shape;788;p50"/>
              <p:cNvGrpSpPr/>
              <p:nvPr/>
            </p:nvGrpSpPr>
            <p:grpSpPr>
              <a:xfrm>
                <a:off x="11192276" y="2400300"/>
                <a:ext cx="322175" cy="373063"/>
                <a:chOff x="3792874" y="3138488"/>
                <a:chExt cx="322175" cy="373063"/>
              </a:xfrm>
            </p:grpSpPr>
            <p:sp>
              <p:nvSpPr>
                <p:cNvPr id="789" name="Google Shape;789;p50"/>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90" name="Google Shape;790;p50"/>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91" name="Google Shape;791;p50"/>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792" name="Google Shape;792;p50"/>
            <p:cNvGrpSpPr/>
            <p:nvPr/>
          </p:nvGrpSpPr>
          <p:grpSpPr>
            <a:xfrm>
              <a:off x="598941" y="6399999"/>
              <a:ext cx="1102619" cy="276499"/>
              <a:chOff x="6738929" y="2270918"/>
              <a:chExt cx="2766486" cy="693738"/>
            </a:xfrm>
          </p:grpSpPr>
          <p:grpSp>
            <p:nvGrpSpPr>
              <p:cNvPr id="793" name="Google Shape;793;p50"/>
              <p:cNvGrpSpPr/>
              <p:nvPr/>
            </p:nvGrpSpPr>
            <p:grpSpPr>
              <a:xfrm>
                <a:off x="8180494" y="2355056"/>
                <a:ext cx="484188" cy="509588"/>
                <a:chOff x="6113463" y="3541713"/>
                <a:chExt cx="484188" cy="509588"/>
              </a:xfrm>
            </p:grpSpPr>
            <p:sp>
              <p:nvSpPr>
                <p:cNvPr id="794" name="Google Shape;794;p50"/>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95" name="Google Shape;795;p50"/>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796" name="Google Shape;796;p50"/>
              <p:cNvGrpSpPr/>
              <p:nvPr/>
            </p:nvGrpSpPr>
            <p:grpSpPr>
              <a:xfrm>
                <a:off x="6738929" y="2270918"/>
                <a:ext cx="549275" cy="693738"/>
                <a:chOff x="6108700" y="2066926"/>
                <a:chExt cx="549275" cy="693738"/>
              </a:xfrm>
            </p:grpSpPr>
            <p:sp>
              <p:nvSpPr>
                <p:cNvPr id="797" name="Google Shape;797;p50"/>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98" name="Google Shape;798;p50"/>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799" name="Google Shape;799;p50"/>
              <p:cNvGrpSpPr/>
              <p:nvPr/>
            </p:nvGrpSpPr>
            <p:grpSpPr>
              <a:xfrm>
                <a:off x="7532962" y="2451100"/>
                <a:ext cx="368300" cy="317500"/>
                <a:chOff x="6186488" y="2930526"/>
                <a:chExt cx="368300" cy="317500"/>
              </a:xfrm>
            </p:grpSpPr>
            <p:sp>
              <p:nvSpPr>
                <p:cNvPr id="800" name="Google Shape;800;p50"/>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01" name="Google Shape;801;p50"/>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02" name="Google Shape;802;p50"/>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803" name="Google Shape;803;p50"/>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04" name="Google Shape;804;p50"/>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cxnSp>
        <p:nvCxnSpPr>
          <p:cNvPr id="805" name="Google Shape;805;p50"/>
          <p:cNvCxnSpPr/>
          <p:nvPr/>
        </p:nvCxnSpPr>
        <p:spPr>
          <a:xfrm>
            <a:off x="332185" y="4698206"/>
            <a:ext cx="8479631" cy="0"/>
          </a:xfrm>
          <a:prstGeom prst="straightConnector1">
            <a:avLst/>
          </a:prstGeom>
          <a:noFill/>
          <a:ln w="9525" cap="flat" cmpd="sng">
            <a:solidFill>
              <a:srgbClr val="BFBFBF"/>
            </a:solidFill>
            <a:prstDash val="solid"/>
            <a:miter lim="800000"/>
            <a:headEnd type="none" w="sm" len="sm"/>
            <a:tailEnd type="none" w="sm" len="sm"/>
          </a:ln>
        </p:spPr>
      </p:cxnSp>
      <p:sp>
        <p:nvSpPr>
          <p:cNvPr id="806" name="Google Shape;806;p50"/>
          <p:cNvSpPr txBox="1">
            <a:spLocks noGrp="1"/>
          </p:cNvSpPr>
          <p:nvPr>
            <p:ph type="title"/>
          </p:nvPr>
        </p:nvSpPr>
        <p:spPr>
          <a:xfrm>
            <a:off x="711994" y="186800"/>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pic>
        <p:nvPicPr>
          <p:cNvPr id="807" name="Google Shape;807;p50"/>
          <p:cNvPicPr preferRelativeResize="0"/>
          <p:nvPr/>
        </p:nvPicPr>
        <p:blipFill rotWithShape="1">
          <a:blip r:embed="rId2"/>
          <a:srcRect/>
          <a:stretch>
            <a:fillRect/>
          </a:stretch>
        </p:blipFill>
        <p:spPr>
          <a:xfrm>
            <a:off x="7708106" y="181175"/>
            <a:ext cx="1364456" cy="381914"/>
          </a:xfrm>
          <a:prstGeom prst="rect">
            <a:avLst/>
          </a:prstGeom>
          <a:noFill/>
          <a:ln>
            <a:noFill/>
          </a:ln>
        </p:spPr>
      </p:pic>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内页样式3-一段一图">
  <p:cSld name="内页样式3-一段一图">
    <p:spTree>
      <p:nvGrpSpPr>
        <p:cNvPr id="1" name="Shape 808"/>
        <p:cNvGrpSpPr/>
        <p:nvPr/>
      </p:nvGrpSpPr>
      <p:grpSpPr>
        <a:xfrm>
          <a:off x="0" y="0"/>
          <a:ext cx="0" cy="0"/>
          <a:chOff x="0" y="0"/>
          <a:chExt cx="0" cy="0"/>
        </a:xfrm>
      </p:grpSpPr>
      <p:sp>
        <p:nvSpPr>
          <p:cNvPr id="809" name="Google Shape;809;p51"/>
          <p:cNvSpPr/>
          <p:nvPr/>
        </p:nvSpPr>
        <p:spPr>
          <a:xfrm>
            <a:off x="7585551" y="157655"/>
            <a:ext cx="2091769" cy="429921"/>
          </a:xfrm>
          <a:custGeom>
            <a:avLst/>
            <a:gdLst/>
            <a:ahLst/>
            <a:cxnLst/>
            <a:rect l="l" t="t" r="r" b="b"/>
            <a:pathLst>
              <a:path w="1678507" h="573228" extrusionOk="0">
                <a:moveTo>
                  <a:pt x="83399" y="0"/>
                </a:moveTo>
                <a:lnTo>
                  <a:pt x="1678507" y="0"/>
                </a:lnTo>
                <a:lnTo>
                  <a:pt x="1678507" y="573228"/>
                </a:lnTo>
                <a:lnTo>
                  <a:pt x="0" y="573228"/>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10" name="Google Shape;810;p51"/>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811" name="Google Shape;811;p51"/>
          <p:cNvPicPr preferRelativeResize="0"/>
          <p:nvPr/>
        </p:nvPicPr>
        <p:blipFill rotWithShape="1">
          <a:blip r:embed="rId2"/>
          <a:srcRect/>
          <a:stretch>
            <a:fillRect/>
          </a:stretch>
        </p:blipFill>
        <p:spPr>
          <a:xfrm>
            <a:off x="7708106" y="181175"/>
            <a:ext cx="1364456" cy="381914"/>
          </a:xfrm>
          <a:prstGeom prst="rect">
            <a:avLst/>
          </a:prstGeom>
          <a:noFill/>
          <a:ln>
            <a:noFill/>
          </a:ln>
        </p:spPr>
      </p:pic>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内页样式４-常规">
  <p:cSld name="内页样式４-常规">
    <p:spTree>
      <p:nvGrpSpPr>
        <p:cNvPr id="1" name="Shape 812"/>
        <p:cNvGrpSpPr/>
        <p:nvPr/>
      </p:nvGrpSpPr>
      <p:grpSpPr>
        <a:xfrm>
          <a:off x="0" y="0"/>
          <a:ext cx="0" cy="0"/>
          <a:chOff x="0" y="0"/>
          <a:chExt cx="0" cy="0"/>
        </a:xfrm>
      </p:grpSpPr>
      <p:cxnSp>
        <p:nvCxnSpPr>
          <p:cNvPr id="813" name="Google Shape;813;p52"/>
          <p:cNvCxnSpPr/>
          <p:nvPr/>
        </p:nvCxnSpPr>
        <p:spPr>
          <a:xfrm>
            <a:off x="1024855" y="647368"/>
            <a:ext cx="7876679" cy="0"/>
          </a:xfrm>
          <a:prstGeom prst="straightConnector1">
            <a:avLst/>
          </a:prstGeom>
          <a:noFill/>
          <a:ln w="28575" cap="flat" cmpd="sng">
            <a:solidFill>
              <a:schemeClr val="accent1"/>
            </a:solidFill>
            <a:prstDash val="solid"/>
            <a:miter lim="800000"/>
            <a:headEnd type="none" w="sm" len="sm"/>
            <a:tailEnd type="none" w="sm" len="sm"/>
          </a:ln>
        </p:spPr>
      </p:cxnSp>
      <p:sp>
        <p:nvSpPr>
          <p:cNvPr id="814" name="Google Shape;814;p52"/>
          <p:cNvSpPr/>
          <p:nvPr/>
        </p:nvSpPr>
        <p:spPr>
          <a:xfrm>
            <a:off x="8366562" y="4641056"/>
            <a:ext cx="534972" cy="5024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15" name="Google Shape;815;p52"/>
          <p:cNvSpPr/>
          <p:nvPr/>
        </p:nvSpPr>
        <p:spPr>
          <a:xfrm>
            <a:off x="238974" y="0"/>
            <a:ext cx="786551" cy="654844"/>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16" name="Google Shape;816;p52"/>
          <p:cNvSpPr txBox="1">
            <a:spLocks noGrp="1"/>
          </p:cNvSpPr>
          <p:nvPr>
            <p:ph type="title"/>
          </p:nvPr>
        </p:nvSpPr>
        <p:spPr>
          <a:xfrm>
            <a:off x="1026604" y="258238"/>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817" name="Google Shape;817;p52"/>
          <p:cNvSpPr/>
          <p:nvPr/>
        </p:nvSpPr>
        <p:spPr>
          <a:xfrm>
            <a:off x="238973" y="4641056"/>
            <a:ext cx="8133254" cy="502444"/>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18" name="Google Shape;818;p52"/>
          <p:cNvSpPr txBox="1"/>
          <p:nvPr/>
        </p:nvSpPr>
        <p:spPr>
          <a:xfrm>
            <a:off x="8427474" y="4763252"/>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819" name="Google Shape;819;p52"/>
          <p:cNvCxnSpPr/>
          <p:nvPr/>
        </p:nvCxnSpPr>
        <p:spPr>
          <a:xfrm>
            <a:off x="8366562" y="4641056"/>
            <a:ext cx="0" cy="499187"/>
          </a:xfrm>
          <a:prstGeom prst="straightConnector1">
            <a:avLst/>
          </a:prstGeom>
          <a:noFill/>
          <a:ln w="12700" cap="flat" cmpd="sng">
            <a:solidFill>
              <a:schemeClr val="lt1"/>
            </a:solidFill>
            <a:prstDash val="solid"/>
            <a:miter lim="800000"/>
            <a:headEnd type="none" w="sm" len="sm"/>
            <a:tailEnd type="none" w="sm" len="sm"/>
          </a:ln>
        </p:spPr>
      </p:cxnSp>
      <p:pic>
        <p:nvPicPr>
          <p:cNvPr id="820" name="Google Shape;820;p52"/>
          <p:cNvPicPr preferRelativeResize="0"/>
          <p:nvPr/>
        </p:nvPicPr>
        <p:blipFill rotWithShape="1">
          <a:blip r:embed="rId2"/>
          <a:srcRect/>
          <a:stretch>
            <a:fillRect/>
          </a:stretch>
        </p:blipFill>
        <p:spPr>
          <a:xfrm>
            <a:off x="7576286" y="160735"/>
            <a:ext cx="1398306" cy="517921"/>
          </a:xfrm>
          <a:prstGeom prst="rect">
            <a:avLst/>
          </a:prstGeom>
          <a:noFill/>
          <a:ln>
            <a:noFill/>
          </a:ln>
        </p:spPr>
      </p:pic>
      <p:pic>
        <p:nvPicPr>
          <p:cNvPr id="821" name="Google Shape;821;p52"/>
          <p:cNvPicPr preferRelativeResize="0"/>
          <p:nvPr/>
        </p:nvPicPr>
        <p:blipFill rotWithShape="1">
          <a:blip r:embed="rId3"/>
          <a:srcRect/>
          <a:stretch>
            <a:fillRect/>
          </a:stretch>
        </p:blipFill>
        <p:spPr>
          <a:xfrm>
            <a:off x="307181" y="4701779"/>
            <a:ext cx="1363266" cy="381000"/>
          </a:xfrm>
          <a:prstGeom prst="rect">
            <a:avLst/>
          </a:prstGeom>
          <a:noFill/>
          <a:ln>
            <a:noFill/>
          </a:ln>
        </p:spPr>
      </p:pic>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内页样式４-一段一图">
  <p:cSld name="内页样式４-一段一图">
    <p:spTree>
      <p:nvGrpSpPr>
        <p:cNvPr id="1" name="Shape 822"/>
        <p:cNvGrpSpPr/>
        <p:nvPr/>
      </p:nvGrpSpPr>
      <p:grpSpPr>
        <a:xfrm>
          <a:off x="0" y="0"/>
          <a:ext cx="0" cy="0"/>
          <a:chOff x="0" y="0"/>
          <a:chExt cx="0" cy="0"/>
        </a:xfrm>
      </p:grpSpPr>
      <p:cxnSp>
        <p:nvCxnSpPr>
          <p:cNvPr id="823" name="Google Shape;823;p53"/>
          <p:cNvCxnSpPr/>
          <p:nvPr/>
        </p:nvCxnSpPr>
        <p:spPr>
          <a:xfrm>
            <a:off x="7638862" y="647368"/>
            <a:ext cx="1262672" cy="0"/>
          </a:xfrm>
          <a:prstGeom prst="straightConnector1">
            <a:avLst/>
          </a:prstGeom>
          <a:noFill/>
          <a:ln w="28575" cap="flat" cmpd="sng">
            <a:solidFill>
              <a:schemeClr val="accent1"/>
            </a:solidFill>
            <a:prstDash val="solid"/>
            <a:miter lim="800000"/>
            <a:headEnd type="none" w="sm" len="sm"/>
            <a:tailEnd type="none" w="sm" len="sm"/>
          </a:ln>
        </p:spPr>
      </p:cxnSp>
      <p:sp>
        <p:nvSpPr>
          <p:cNvPr id="824" name="Google Shape;824;p53"/>
          <p:cNvSpPr/>
          <p:nvPr/>
        </p:nvSpPr>
        <p:spPr>
          <a:xfrm>
            <a:off x="8366562" y="4641056"/>
            <a:ext cx="534972" cy="5024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25" name="Google Shape;825;p53"/>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826" name="Google Shape;826;p53"/>
          <p:cNvCxnSpPr/>
          <p:nvPr/>
        </p:nvCxnSpPr>
        <p:spPr>
          <a:xfrm>
            <a:off x="8366562" y="4641056"/>
            <a:ext cx="0" cy="499187"/>
          </a:xfrm>
          <a:prstGeom prst="straightConnector1">
            <a:avLst/>
          </a:prstGeom>
          <a:noFill/>
          <a:ln w="12700" cap="flat" cmpd="sng">
            <a:solidFill>
              <a:schemeClr val="lt1"/>
            </a:solidFill>
            <a:prstDash val="solid"/>
            <a:miter lim="800000"/>
            <a:headEnd type="none" w="sm" len="sm"/>
            <a:tailEnd type="none" w="sm" len="sm"/>
          </a:ln>
        </p:spPr>
      </p:cxnSp>
      <p:pic>
        <p:nvPicPr>
          <p:cNvPr id="827" name="Google Shape;827;p53"/>
          <p:cNvPicPr preferRelativeResize="0"/>
          <p:nvPr/>
        </p:nvPicPr>
        <p:blipFill rotWithShape="1">
          <a:blip r:embed="rId2"/>
          <a:srcRect/>
          <a:stretch>
            <a:fillRect/>
          </a:stretch>
        </p:blipFill>
        <p:spPr>
          <a:xfrm>
            <a:off x="7576286" y="160735"/>
            <a:ext cx="1398306" cy="517921"/>
          </a:xfrm>
          <a:prstGeom prst="rect">
            <a:avLst/>
          </a:prstGeom>
          <a:noFill/>
          <a:ln>
            <a:noFill/>
          </a:ln>
        </p:spPr>
      </p:pic>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封面样式1-首页">
  <p:cSld name="封面样式1-首页">
    <p:spTree>
      <p:nvGrpSpPr>
        <p:cNvPr id="1" name="Shape 108"/>
        <p:cNvGrpSpPr/>
        <p:nvPr/>
      </p:nvGrpSpPr>
      <p:grpSpPr>
        <a:xfrm>
          <a:off x="0" y="0"/>
          <a:ext cx="0" cy="0"/>
          <a:chOff x="0" y="0"/>
          <a:chExt cx="0" cy="0"/>
        </a:xfrm>
      </p:grpSpPr>
      <p:pic>
        <p:nvPicPr>
          <p:cNvPr id="109" name="Google Shape;109;p17"/>
          <p:cNvPicPr preferRelativeResize="0"/>
          <p:nvPr/>
        </p:nvPicPr>
        <p:blipFill rotWithShape="1">
          <a:blip r:embed="rId2"/>
          <a:srcRect r="25962"/>
          <a:stretch>
            <a:fillRect/>
          </a:stretch>
        </p:blipFill>
        <p:spPr>
          <a:xfrm>
            <a:off x="5393532" y="99804"/>
            <a:ext cx="3771250" cy="4901845"/>
          </a:xfrm>
          <a:prstGeom prst="rect">
            <a:avLst/>
          </a:prstGeom>
          <a:noFill/>
          <a:ln>
            <a:noFill/>
          </a:ln>
        </p:spPr>
      </p:pic>
      <p:sp>
        <p:nvSpPr>
          <p:cNvPr id="110" name="Google Shape;110;p17"/>
          <p:cNvSpPr/>
          <p:nvPr/>
        </p:nvSpPr>
        <p:spPr>
          <a:xfrm>
            <a:off x="0" y="1113235"/>
            <a:ext cx="2197526" cy="327335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1" name="Google Shape;111;p17"/>
          <p:cNvSpPr txBox="1">
            <a:spLocks noGrp="1"/>
          </p:cNvSpPr>
          <p:nvPr>
            <p:ph type="subTitle" idx="1"/>
          </p:nvPr>
        </p:nvSpPr>
        <p:spPr>
          <a:xfrm>
            <a:off x="2661906" y="2903711"/>
            <a:ext cx="5465336" cy="586407"/>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dk1"/>
              </a:buClr>
              <a:buSzPts val="2400"/>
              <a:buNone/>
              <a:defRPr sz="2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12" name="Google Shape;112;p17"/>
          <p:cNvSpPr txBox="1">
            <a:spLocks noGrp="1"/>
          </p:cNvSpPr>
          <p:nvPr>
            <p:ph type="body" idx="2"/>
          </p:nvPr>
        </p:nvSpPr>
        <p:spPr>
          <a:xfrm>
            <a:off x="2661906" y="4078840"/>
            <a:ext cx="5465336" cy="30775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500"/>
              <a:buNone/>
              <a:defRPr sz="15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3" name="Google Shape;113;p17"/>
          <p:cNvSpPr txBox="1">
            <a:spLocks noGrp="1"/>
          </p:cNvSpPr>
          <p:nvPr>
            <p:ph type="body" idx="3"/>
          </p:nvPr>
        </p:nvSpPr>
        <p:spPr>
          <a:xfrm>
            <a:off x="2661906" y="3681275"/>
            <a:ext cx="5465336" cy="30775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500"/>
              <a:buNone/>
              <a:defRPr sz="15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17"/>
          <p:cNvSpPr/>
          <p:nvPr/>
        </p:nvSpPr>
        <p:spPr>
          <a:xfrm>
            <a:off x="8643938" y="1113233"/>
            <a:ext cx="500062" cy="327335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5" name="Google Shape;115;p17"/>
          <p:cNvSpPr txBox="1">
            <a:spLocks noGrp="1"/>
          </p:cNvSpPr>
          <p:nvPr>
            <p:ph type="body" idx="4"/>
          </p:nvPr>
        </p:nvSpPr>
        <p:spPr>
          <a:xfrm>
            <a:off x="2661906" y="1113233"/>
            <a:ext cx="5465336" cy="179010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Clr>
                <a:schemeClr val="dk1"/>
              </a:buClr>
              <a:buSzPts val="5000"/>
              <a:buNone/>
              <a:defRPr sz="5000" b="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17"/>
          <p:cNvSpPr/>
          <p:nvPr/>
        </p:nvSpPr>
        <p:spPr>
          <a:xfrm>
            <a:off x="2195999" y="1113233"/>
            <a:ext cx="283381" cy="327335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7" name="Google Shape;117;p17"/>
          <p:cNvSpPr/>
          <p:nvPr/>
        </p:nvSpPr>
        <p:spPr>
          <a:xfrm>
            <a:off x="8341005" y="1113233"/>
            <a:ext cx="302443" cy="327335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18" name="Google Shape;118;p17"/>
          <p:cNvSpPr txBox="1"/>
          <p:nvPr/>
        </p:nvSpPr>
        <p:spPr>
          <a:xfrm rot="-5400000">
            <a:off x="7847086" y="2643064"/>
            <a:ext cx="2377574" cy="196207"/>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GB" sz="800" b="1">
                <a:solidFill>
                  <a:schemeClr val="lt1"/>
                </a:solidFill>
                <a:latin typeface="Arial" panose="020B0604020202020204"/>
                <a:ea typeface="Arial" panose="020B0604020202020204"/>
                <a:cs typeface="Arial" panose="020B0604020202020204"/>
                <a:sym typeface="Arial" panose="020B0604020202020204"/>
              </a:rPr>
              <a:t>BEIJING INSTITUTE OF TECHNOLOGY</a:t>
            </a:r>
            <a:endParaRPr sz="1100"/>
          </a:p>
        </p:txBody>
      </p:sp>
      <p:grpSp>
        <p:nvGrpSpPr>
          <p:cNvPr id="119" name="Google Shape;119;p17"/>
          <p:cNvGrpSpPr/>
          <p:nvPr/>
        </p:nvGrpSpPr>
        <p:grpSpPr>
          <a:xfrm>
            <a:off x="458864" y="1523938"/>
            <a:ext cx="1299646" cy="2465088"/>
            <a:chOff x="9778366" y="1977238"/>
            <a:chExt cx="1732861" cy="3286784"/>
          </a:xfrm>
        </p:grpSpPr>
        <p:grpSp>
          <p:nvGrpSpPr>
            <p:cNvPr id="120" name="Google Shape;120;p17"/>
            <p:cNvGrpSpPr/>
            <p:nvPr/>
          </p:nvGrpSpPr>
          <p:grpSpPr>
            <a:xfrm>
              <a:off x="9778366" y="2020414"/>
              <a:ext cx="567014" cy="3193100"/>
              <a:chOff x="11305242" y="2003776"/>
              <a:chExt cx="354194" cy="1994619"/>
            </a:xfrm>
          </p:grpSpPr>
          <p:sp>
            <p:nvSpPr>
              <p:cNvPr id="121" name="Google Shape;121;p17"/>
              <p:cNvSpPr/>
              <p:nvPr/>
            </p:nvSpPr>
            <p:spPr>
              <a:xfrm>
                <a:off x="11307751" y="3052538"/>
                <a:ext cx="345981" cy="390126"/>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2" name="Google Shape;122;p17"/>
              <p:cNvSpPr/>
              <p:nvPr/>
            </p:nvSpPr>
            <p:spPr>
              <a:xfrm>
                <a:off x="11382341" y="3698614"/>
                <a:ext cx="199170" cy="299781"/>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23" name="Google Shape;123;p17"/>
              <p:cNvGrpSpPr/>
              <p:nvPr/>
            </p:nvGrpSpPr>
            <p:grpSpPr>
              <a:xfrm>
                <a:off x="11305242" y="2003776"/>
                <a:ext cx="354194" cy="439406"/>
                <a:chOff x="5548313" y="2084388"/>
                <a:chExt cx="547688" cy="679451"/>
              </a:xfrm>
            </p:grpSpPr>
            <p:sp>
              <p:nvSpPr>
                <p:cNvPr id="124" name="Google Shape;124;p17"/>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5" name="Google Shape;125;p17"/>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26" name="Google Shape;126;p17"/>
              <p:cNvGrpSpPr/>
              <p:nvPr/>
            </p:nvGrpSpPr>
            <p:grpSpPr>
              <a:xfrm>
                <a:off x="11380187" y="2628491"/>
                <a:ext cx="208353" cy="241263"/>
                <a:chOff x="3792874" y="3138488"/>
                <a:chExt cx="322175" cy="373063"/>
              </a:xfrm>
            </p:grpSpPr>
            <p:sp>
              <p:nvSpPr>
                <p:cNvPr id="127" name="Google Shape;127;p17"/>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8" name="Google Shape;128;p17"/>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29" name="Google Shape;129;p17"/>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130" name="Google Shape;130;p17"/>
            <p:cNvGrpSpPr/>
            <p:nvPr/>
          </p:nvGrpSpPr>
          <p:grpSpPr>
            <a:xfrm>
              <a:off x="10861863" y="1977238"/>
              <a:ext cx="649364" cy="3286784"/>
              <a:chOff x="10232762" y="2216649"/>
              <a:chExt cx="405635" cy="2053139"/>
            </a:xfrm>
          </p:grpSpPr>
          <p:grpSp>
            <p:nvGrpSpPr>
              <p:cNvPr id="131" name="Google Shape;131;p17"/>
              <p:cNvGrpSpPr/>
              <p:nvPr/>
            </p:nvGrpSpPr>
            <p:grpSpPr>
              <a:xfrm>
                <a:off x="10279016" y="3306476"/>
                <a:ext cx="313128" cy="329555"/>
                <a:chOff x="6113463" y="3541713"/>
                <a:chExt cx="484188" cy="509588"/>
              </a:xfrm>
            </p:grpSpPr>
            <p:sp>
              <p:nvSpPr>
                <p:cNvPr id="132" name="Google Shape;132;p17"/>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3" name="Google Shape;133;p17"/>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34" name="Google Shape;134;p17"/>
              <p:cNvGrpSpPr/>
              <p:nvPr/>
            </p:nvGrpSpPr>
            <p:grpSpPr>
              <a:xfrm>
                <a:off x="10268702" y="2216649"/>
                <a:ext cx="355220" cy="448646"/>
                <a:chOff x="6108700" y="2066926"/>
                <a:chExt cx="549275" cy="693738"/>
              </a:xfrm>
            </p:grpSpPr>
            <p:sp>
              <p:nvSpPr>
                <p:cNvPr id="135" name="Google Shape;135;p17"/>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6" name="Google Shape;136;p17"/>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37" name="Google Shape;137;p17"/>
              <p:cNvGrpSpPr/>
              <p:nvPr/>
            </p:nvGrpSpPr>
            <p:grpSpPr>
              <a:xfrm>
                <a:off x="10332867" y="2868571"/>
                <a:ext cx="238182" cy="205330"/>
                <a:chOff x="6186488" y="2930526"/>
                <a:chExt cx="368300" cy="317500"/>
              </a:xfrm>
            </p:grpSpPr>
            <p:sp>
              <p:nvSpPr>
                <p:cNvPr id="138" name="Google Shape;138;p17"/>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39" name="Google Shape;139;p17"/>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0" name="Google Shape;140;p17"/>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41" name="Google Shape;141;p17"/>
              <p:cNvGrpSpPr/>
              <p:nvPr/>
            </p:nvGrpSpPr>
            <p:grpSpPr>
              <a:xfrm>
                <a:off x="10232762" y="3871448"/>
                <a:ext cx="405635" cy="398340"/>
                <a:chOff x="11854992" y="1994536"/>
                <a:chExt cx="405635" cy="398340"/>
              </a:xfrm>
            </p:grpSpPr>
            <p:sp>
              <p:nvSpPr>
                <p:cNvPr id="142" name="Google Shape;142;p17"/>
                <p:cNvSpPr/>
                <p:nvPr/>
              </p:nvSpPr>
              <p:spPr>
                <a:xfrm>
                  <a:off x="11976099" y="1994536"/>
                  <a:ext cx="284528" cy="39834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3" name="Google Shape;143;p17"/>
                <p:cNvSpPr/>
                <p:nvPr/>
              </p:nvSpPr>
              <p:spPr>
                <a:xfrm>
                  <a:off x="11854992" y="2009127"/>
                  <a:ext cx="153208" cy="383749"/>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pic>
        <p:nvPicPr>
          <p:cNvPr id="144" name="Google Shape;144;p17"/>
          <p:cNvPicPr preferRelativeResize="0"/>
          <p:nvPr/>
        </p:nvPicPr>
        <p:blipFill rotWithShape="1">
          <a:blip r:embed="rId3"/>
          <a:srcRect/>
          <a:stretch>
            <a:fillRect/>
          </a:stretch>
        </p:blipFill>
        <p:spPr>
          <a:xfrm>
            <a:off x="356054" y="386572"/>
            <a:ext cx="1721495" cy="378520"/>
          </a:xfrm>
          <a:prstGeom prst="rect">
            <a:avLst/>
          </a:prstGeom>
          <a:noFill/>
          <a:ln>
            <a:noFill/>
          </a:ln>
        </p:spPr>
      </p:pic>
      <p:cxnSp>
        <p:nvCxnSpPr>
          <p:cNvPr id="145" name="Google Shape;145;p17"/>
          <p:cNvCxnSpPr/>
          <p:nvPr/>
        </p:nvCxnSpPr>
        <p:spPr>
          <a:xfrm>
            <a:off x="2195999" y="1016991"/>
            <a:ext cx="0" cy="3442382"/>
          </a:xfrm>
          <a:prstGeom prst="straightConnector1">
            <a:avLst/>
          </a:prstGeom>
          <a:noFill/>
          <a:ln w="12700" cap="flat" cmpd="sng">
            <a:solidFill>
              <a:schemeClr val="lt1"/>
            </a:solidFill>
            <a:prstDash val="solid"/>
            <a:miter lim="800000"/>
            <a:headEnd type="none" w="sm" len="sm"/>
            <a:tailEnd type="none" w="sm" len="sm"/>
          </a:ln>
        </p:spPr>
      </p:cxnSp>
      <p:cxnSp>
        <p:nvCxnSpPr>
          <p:cNvPr id="146" name="Google Shape;146;p17"/>
          <p:cNvCxnSpPr/>
          <p:nvPr/>
        </p:nvCxnSpPr>
        <p:spPr>
          <a:xfrm>
            <a:off x="8641908" y="1050445"/>
            <a:ext cx="0" cy="3408928"/>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内页样式5-常规">
  <p:cSld name="内页样式5-常规">
    <p:spTree>
      <p:nvGrpSpPr>
        <p:cNvPr id="1" name="Shape 828"/>
        <p:cNvGrpSpPr/>
        <p:nvPr/>
      </p:nvGrpSpPr>
      <p:grpSpPr>
        <a:xfrm>
          <a:off x="0" y="0"/>
          <a:ext cx="0" cy="0"/>
          <a:chOff x="0" y="0"/>
          <a:chExt cx="0" cy="0"/>
        </a:xfrm>
      </p:grpSpPr>
      <p:sp>
        <p:nvSpPr>
          <p:cNvPr id="829" name="Google Shape;829;p54"/>
          <p:cNvSpPr txBox="1">
            <a:spLocks noGrp="1"/>
          </p:cNvSpPr>
          <p:nvPr>
            <p:ph type="title"/>
          </p:nvPr>
        </p:nvSpPr>
        <p:spPr>
          <a:xfrm>
            <a:off x="562397" y="186800"/>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830" name="Google Shape;830;p54"/>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831" name="Google Shape;831;p54"/>
          <p:cNvGrpSpPr/>
          <p:nvPr/>
        </p:nvGrpSpPr>
        <p:grpSpPr>
          <a:xfrm>
            <a:off x="392056" y="4799999"/>
            <a:ext cx="1906960" cy="207374"/>
            <a:chOff x="598941" y="6399999"/>
            <a:chExt cx="2542613" cy="276499"/>
          </a:xfrm>
        </p:grpSpPr>
        <p:grpSp>
          <p:nvGrpSpPr>
            <p:cNvPr id="832" name="Google Shape;832;p54"/>
            <p:cNvGrpSpPr/>
            <p:nvPr/>
          </p:nvGrpSpPr>
          <p:grpSpPr>
            <a:xfrm>
              <a:off x="2055693" y="6402621"/>
              <a:ext cx="1085861" cy="270805"/>
              <a:chOff x="10340336" y="2247899"/>
              <a:chExt cx="2724438" cy="679451"/>
            </a:xfrm>
          </p:grpSpPr>
          <p:sp>
            <p:nvSpPr>
              <p:cNvPr id="833" name="Google Shape;833;p54"/>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34" name="Google Shape;834;p54"/>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835" name="Google Shape;835;p54"/>
              <p:cNvGrpSpPr/>
              <p:nvPr/>
            </p:nvGrpSpPr>
            <p:grpSpPr>
              <a:xfrm>
                <a:off x="10340336" y="2247899"/>
                <a:ext cx="547688" cy="679451"/>
                <a:chOff x="5548313" y="2084388"/>
                <a:chExt cx="547688" cy="679451"/>
              </a:xfrm>
            </p:grpSpPr>
            <p:sp>
              <p:nvSpPr>
                <p:cNvPr id="836" name="Google Shape;836;p54"/>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37" name="Google Shape;837;p54"/>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838" name="Google Shape;838;p54"/>
              <p:cNvGrpSpPr/>
              <p:nvPr/>
            </p:nvGrpSpPr>
            <p:grpSpPr>
              <a:xfrm>
                <a:off x="11192276" y="2400300"/>
                <a:ext cx="322175" cy="373063"/>
                <a:chOff x="3792874" y="3138488"/>
                <a:chExt cx="322175" cy="373063"/>
              </a:xfrm>
            </p:grpSpPr>
            <p:sp>
              <p:nvSpPr>
                <p:cNvPr id="839" name="Google Shape;839;p54"/>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40" name="Google Shape;840;p54"/>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41" name="Google Shape;841;p54"/>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842" name="Google Shape;842;p54"/>
            <p:cNvGrpSpPr/>
            <p:nvPr/>
          </p:nvGrpSpPr>
          <p:grpSpPr>
            <a:xfrm>
              <a:off x="598941" y="6399999"/>
              <a:ext cx="1102619" cy="276499"/>
              <a:chOff x="6738929" y="2270918"/>
              <a:chExt cx="2766486" cy="693738"/>
            </a:xfrm>
          </p:grpSpPr>
          <p:grpSp>
            <p:nvGrpSpPr>
              <p:cNvPr id="843" name="Google Shape;843;p54"/>
              <p:cNvGrpSpPr/>
              <p:nvPr/>
            </p:nvGrpSpPr>
            <p:grpSpPr>
              <a:xfrm>
                <a:off x="8180494" y="2355056"/>
                <a:ext cx="484188" cy="509588"/>
                <a:chOff x="6113463" y="3541713"/>
                <a:chExt cx="484188" cy="509588"/>
              </a:xfrm>
            </p:grpSpPr>
            <p:sp>
              <p:nvSpPr>
                <p:cNvPr id="844" name="Google Shape;844;p54"/>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45" name="Google Shape;845;p54"/>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846" name="Google Shape;846;p54"/>
              <p:cNvGrpSpPr/>
              <p:nvPr/>
            </p:nvGrpSpPr>
            <p:grpSpPr>
              <a:xfrm>
                <a:off x="6738929" y="2270918"/>
                <a:ext cx="549275" cy="693738"/>
                <a:chOff x="6108700" y="2066926"/>
                <a:chExt cx="549275" cy="693738"/>
              </a:xfrm>
            </p:grpSpPr>
            <p:sp>
              <p:nvSpPr>
                <p:cNvPr id="847" name="Google Shape;847;p54"/>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48" name="Google Shape;848;p54"/>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849" name="Google Shape;849;p54"/>
              <p:cNvGrpSpPr/>
              <p:nvPr/>
            </p:nvGrpSpPr>
            <p:grpSpPr>
              <a:xfrm>
                <a:off x="7532962" y="2451100"/>
                <a:ext cx="368300" cy="317500"/>
                <a:chOff x="6186488" y="2930526"/>
                <a:chExt cx="368300" cy="317500"/>
              </a:xfrm>
            </p:grpSpPr>
            <p:sp>
              <p:nvSpPr>
                <p:cNvPr id="850" name="Google Shape;850;p54"/>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51" name="Google Shape;851;p54"/>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52" name="Google Shape;852;p54"/>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853" name="Google Shape;853;p54"/>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54" name="Google Shape;854;p54"/>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pic>
        <p:nvPicPr>
          <p:cNvPr id="855" name="Google Shape;855;p54"/>
          <p:cNvPicPr preferRelativeResize="0"/>
          <p:nvPr/>
        </p:nvPicPr>
        <p:blipFill rotWithShape="1">
          <a:blip r:embed="rId2"/>
          <a:srcRect l="-333"/>
          <a:stretch>
            <a:fillRect/>
          </a:stretch>
        </p:blipFill>
        <p:spPr>
          <a:xfrm>
            <a:off x="8461934" y="189067"/>
            <a:ext cx="324743" cy="324742"/>
          </a:xfrm>
          <a:prstGeom prst="rect">
            <a:avLst/>
          </a:prstGeom>
          <a:noFill/>
          <a:ln>
            <a:noFill/>
          </a:ln>
        </p:spPr>
      </p:pic>
      <p:cxnSp>
        <p:nvCxnSpPr>
          <p:cNvPr id="856" name="Google Shape;856;p54"/>
          <p:cNvCxnSpPr/>
          <p:nvPr/>
        </p:nvCxnSpPr>
        <p:spPr>
          <a:xfrm>
            <a:off x="332185" y="616298"/>
            <a:ext cx="8479631" cy="0"/>
          </a:xfrm>
          <a:prstGeom prst="straightConnector1">
            <a:avLst/>
          </a:prstGeom>
          <a:noFill/>
          <a:ln w="9525" cap="flat" cmpd="sng">
            <a:solidFill>
              <a:srgbClr val="BFBFBF"/>
            </a:solidFill>
            <a:prstDash val="solid"/>
            <a:miter lim="800000"/>
            <a:headEnd type="none" w="sm" len="sm"/>
            <a:tailEnd type="none" w="sm" len="sm"/>
          </a:ln>
        </p:spPr>
      </p:cxnSp>
      <p:cxnSp>
        <p:nvCxnSpPr>
          <p:cNvPr id="857" name="Google Shape;857;p54"/>
          <p:cNvCxnSpPr/>
          <p:nvPr/>
        </p:nvCxnSpPr>
        <p:spPr>
          <a:xfrm>
            <a:off x="332185" y="4698206"/>
            <a:ext cx="8479631" cy="0"/>
          </a:xfrm>
          <a:prstGeom prst="straightConnector1">
            <a:avLst/>
          </a:prstGeom>
          <a:noFill/>
          <a:ln w="9525" cap="flat" cmpd="sng">
            <a:solidFill>
              <a:srgbClr val="BFBFBF"/>
            </a:solidFill>
            <a:prstDash val="solid"/>
            <a:miter lim="800000"/>
            <a:headEnd type="none" w="sm" len="sm"/>
            <a:tailEnd type="none" w="sm" len="sm"/>
          </a:ln>
        </p:spPr>
      </p:cxnSp>
      <p:grpSp>
        <p:nvGrpSpPr>
          <p:cNvPr id="858" name="Google Shape;858;p54"/>
          <p:cNvGrpSpPr/>
          <p:nvPr/>
        </p:nvGrpSpPr>
        <p:grpSpPr>
          <a:xfrm>
            <a:off x="-383702" y="190216"/>
            <a:ext cx="915798" cy="329119"/>
            <a:chOff x="-529708" y="381991"/>
            <a:chExt cx="1221064" cy="438825"/>
          </a:xfrm>
        </p:grpSpPr>
        <p:sp>
          <p:nvSpPr>
            <p:cNvPr id="859" name="Google Shape;859;p54"/>
            <p:cNvSpPr/>
            <p:nvPr/>
          </p:nvSpPr>
          <p:spPr>
            <a:xfrm rot="-5400000">
              <a:off x="-107121" y="-40596"/>
              <a:ext cx="375890" cy="1221064"/>
            </a:xfrm>
            <a:prstGeom prst="trapezoid">
              <a:avLst>
                <a:gd name="adj" fmla="val 7230"/>
              </a:avLst>
            </a:prstGeom>
            <a:gradFill>
              <a:gsLst>
                <a:gs pos="0">
                  <a:srgbClr val="006C39">
                    <a:alpha val="0"/>
                  </a:srgbClr>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60" name="Google Shape;860;p54"/>
            <p:cNvSpPr/>
            <p:nvPr/>
          </p:nvSpPr>
          <p:spPr>
            <a:xfrm rot="-5400000">
              <a:off x="-79397" y="146495"/>
              <a:ext cx="267255" cy="1058332"/>
            </a:xfrm>
            <a:prstGeom prst="trapezoid">
              <a:avLst>
                <a:gd name="adj" fmla="val 723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61" name="Google Shape;861;p54"/>
            <p:cNvSpPr/>
            <p:nvPr/>
          </p:nvSpPr>
          <p:spPr>
            <a:xfrm rot="-5400000">
              <a:off x="-95133" y="158023"/>
              <a:ext cx="267255" cy="1058332"/>
            </a:xfrm>
            <a:prstGeom prst="trapezoid">
              <a:avLst>
                <a:gd name="adj" fmla="val 7230"/>
              </a:avLst>
            </a:prstGeom>
            <a:gradFill>
              <a:gsLst>
                <a:gs pos="0">
                  <a:srgbClr val="A13F0B">
                    <a:alpha val="0"/>
                  </a:srgbClr>
                </a:gs>
                <a:gs pos="100000">
                  <a:schemeClr val="accent4"/>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内页样式5-一段一图">
  <p:cSld name="内页样式5-一段一图">
    <p:spTree>
      <p:nvGrpSpPr>
        <p:cNvPr id="1" name="Shape 862"/>
        <p:cNvGrpSpPr/>
        <p:nvPr/>
      </p:nvGrpSpPr>
      <p:grpSpPr>
        <a:xfrm>
          <a:off x="0" y="0"/>
          <a:ext cx="0" cy="0"/>
          <a:chOff x="0" y="0"/>
          <a:chExt cx="0" cy="0"/>
        </a:xfrm>
      </p:grpSpPr>
      <p:sp>
        <p:nvSpPr>
          <p:cNvPr id="863" name="Google Shape;863;p55"/>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864" name="Google Shape;864;p55"/>
          <p:cNvPicPr preferRelativeResize="0"/>
          <p:nvPr/>
        </p:nvPicPr>
        <p:blipFill rotWithShape="1">
          <a:blip r:embed="rId2"/>
          <a:srcRect l="-333"/>
          <a:stretch>
            <a:fillRect/>
          </a:stretch>
        </p:blipFill>
        <p:spPr>
          <a:xfrm>
            <a:off x="8461934" y="189067"/>
            <a:ext cx="324743" cy="324742"/>
          </a:xfrm>
          <a:prstGeom prst="rect">
            <a:avLst/>
          </a:prstGeom>
          <a:noFill/>
          <a:ln>
            <a:noFill/>
          </a:ln>
        </p:spPr>
      </p:pic>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内页样式6-常规">
  <p:cSld name="内页样式6-常规">
    <p:spTree>
      <p:nvGrpSpPr>
        <p:cNvPr id="1" name="Shape 865"/>
        <p:cNvGrpSpPr/>
        <p:nvPr/>
      </p:nvGrpSpPr>
      <p:grpSpPr>
        <a:xfrm>
          <a:off x="0" y="0"/>
          <a:ext cx="0" cy="0"/>
          <a:chOff x="0" y="0"/>
          <a:chExt cx="0" cy="0"/>
        </a:xfrm>
      </p:grpSpPr>
      <p:sp>
        <p:nvSpPr>
          <p:cNvPr id="866" name="Google Shape;866;p56"/>
          <p:cNvSpPr/>
          <p:nvPr/>
        </p:nvSpPr>
        <p:spPr>
          <a:xfrm>
            <a:off x="332184" y="-61913"/>
            <a:ext cx="8479631" cy="681532"/>
          </a:xfrm>
          <a:prstGeom prst="rect">
            <a:avLst/>
          </a:prstGeom>
          <a:solidFill>
            <a:schemeClr val="lt1"/>
          </a:solidFill>
          <a:ln>
            <a:noFill/>
          </a:ln>
          <a:effectLst>
            <a:outerShdw blurRad="139700" dist="381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67" name="Google Shape;867;p56"/>
          <p:cNvSpPr/>
          <p:nvPr/>
        </p:nvSpPr>
        <p:spPr>
          <a:xfrm>
            <a:off x="332185" y="0"/>
            <a:ext cx="8479631" cy="619619"/>
          </a:xfrm>
          <a:prstGeom prst="rect">
            <a:avLst/>
          </a:prstGeom>
          <a:solidFill>
            <a:schemeClr val="accent3">
              <a:alpha val="1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68" name="Google Shape;868;p56"/>
          <p:cNvSpPr txBox="1">
            <a:spLocks noGrp="1"/>
          </p:cNvSpPr>
          <p:nvPr>
            <p:ph type="title"/>
          </p:nvPr>
        </p:nvSpPr>
        <p:spPr>
          <a:xfrm>
            <a:off x="880121" y="186800"/>
            <a:ext cx="6036152"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869" name="Google Shape;869;p56"/>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870" name="Google Shape;870;p56"/>
          <p:cNvGrpSpPr/>
          <p:nvPr/>
        </p:nvGrpSpPr>
        <p:grpSpPr>
          <a:xfrm>
            <a:off x="449206" y="4799999"/>
            <a:ext cx="1906960" cy="207374"/>
            <a:chOff x="598941" y="6399999"/>
            <a:chExt cx="2542613" cy="276499"/>
          </a:xfrm>
        </p:grpSpPr>
        <p:grpSp>
          <p:nvGrpSpPr>
            <p:cNvPr id="871" name="Google Shape;871;p56"/>
            <p:cNvGrpSpPr/>
            <p:nvPr/>
          </p:nvGrpSpPr>
          <p:grpSpPr>
            <a:xfrm>
              <a:off x="2055693" y="6402621"/>
              <a:ext cx="1085861" cy="270805"/>
              <a:chOff x="10340336" y="2247899"/>
              <a:chExt cx="2724438" cy="679451"/>
            </a:xfrm>
          </p:grpSpPr>
          <p:sp>
            <p:nvSpPr>
              <p:cNvPr id="872" name="Google Shape;872;p56"/>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73" name="Google Shape;873;p56"/>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874" name="Google Shape;874;p56"/>
              <p:cNvGrpSpPr/>
              <p:nvPr/>
            </p:nvGrpSpPr>
            <p:grpSpPr>
              <a:xfrm>
                <a:off x="10340336" y="2247899"/>
                <a:ext cx="547688" cy="679451"/>
                <a:chOff x="5548313" y="2084388"/>
                <a:chExt cx="547688" cy="679451"/>
              </a:xfrm>
            </p:grpSpPr>
            <p:sp>
              <p:nvSpPr>
                <p:cNvPr id="875" name="Google Shape;875;p56"/>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76" name="Google Shape;876;p56"/>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877" name="Google Shape;877;p56"/>
              <p:cNvGrpSpPr/>
              <p:nvPr/>
            </p:nvGrpSpPr>
            <p:grpSpPr>
              <a:xfrm>
                <a:off x="11192276" y="2400300"/>
                <a:ext cx="322175" cy="373063"/>
                <a:chOff x="3792874" y="3138488"/>
                <a:chExt cx="322175" cy="373063"/>
              </a:xfrm>
            </p:grpSpPr>
            <p:sp>
              <p:nvSpPr>
                <p:cNvPr id="878" name="Google Shape;878;p56"/>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79" name="Google Shape;879;p56"/>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80" name="Google Shape;880;p56"/>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881" name="Google Shape;881;p56"/>
            <p:cNvGrpSpPr/>
            <p:nvPr/>
          </p:nvGrpSpPr>
          <p:grpSpPr>
            <a:xfrm>
              <a:off x="598941" y="6399999"/>
              <a:ext cx="1102619" cy="276499"/>
              <a:chOff x="6738929" y="2270918"/>
              <a:chExt cx="2766486" cy="693738"/>
            </a:xfrm>
          </p:grpSpPr>
          <p:grpSp>
            <p:nvGrpSpPr>
              <p:cNvPr id="882" name="Google Shape;882;p56"/>
              <p:cNvGrpSpPr/>
              <p:nvPr/>
            </p:nvGrpSpPr>
            <p:grpSpPr>
              <a:xfrm>
                <a:off x="8180494" y="2355056"/>
                <a:ext cx="484188" cy="509588"/>
                <a:chOff x="6113463" y="3541713"/>
                <a:chExt cx="484188" cy="509588"/>
              </a:xfrm>
            </p:grpSpPr>
            <p:sp>
              <p:nvSpPr>
                <p:cNvPr id="883" name="Google Shape;883;p56"/>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84" name="Google Shape;884;p56"/>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885" name="Google Shape;885;p56"/>
              <p:cNvGrpSpPr/>
              <p:nvPr/>
            </p:nvGrpSpPr>
            <p:grpSpPr>
              <a:xfrm>
                <a:off x="6738929" y="2270918"/>
                <a:ext cx="549275" cy="693738"/>
                <a:chOff x="6108700" y="2066926"/>
                <a:chExt cx="549275" cy="693738"/>
              </a:xfrm>
            </p:grpSpPr>
            <p:sp>
              <p:nvSpPr>
                <p:cNvPr id="886" name="Google Shape;886;p56"/>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87" name="Google Shape;887;p56"/>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888" name="Google Shape;888;p56"/>
              <p:cNvGrpSpPr/>
              <p:nvPr/>
            </p:nvGrpSpPr>
            <p:grpSpPr>
              <a:xfrm>
                <a:off x="7532962" y="2451100"/>
                <a:ext cx="368300" cy="317500"/>
                <a:chOff x="6186488" y="2930526"/>
                <a:chExt cx="368300" cy="317500"/>
              </a:xfrm>
            </p:grpSpPr>
            <p:sp>
              <p:nvSpPr>
                <p:cNvPr id="889" name="Google Shape;889;p56"/>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90" name="Google Shape;890;p56"/>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91" name="Google Shape;891;p56"/>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892" name="Google Shape;892;p56"/>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93" name="Google Shape;893;p56"/>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cxnSp>
        <p:nvCxnSpPr>
          <p:cNvPr id="894" name="Google Shape;894;p56"/>
          <p:cNvCxnSpPr/>
          <p:nvPr/>
        </p:nvCxnSpPr>
        <p:spPr>
          <a:xfrm>
            <a:off x="332185" y="4698206"/>
            <a:ext cx="8479631" cy="0"/>
          </a:xfrm>
          <a:prstGeom prst="straightConnector1">
            <a:avLst/>
          </a:prstGeom>
          <a:noFill/>
          <a:ln w="9525" cap="flat" cmpd="sng">
            <a:solidFill>
              <a:srgbClr val="BFBFBF"/>
            </a:solidFill>
            <a:prstDash val="solid"/>
            <a:miter lim="800000"/>
            <a:headEnd type="none" w="sm" len="sm"/>
            <a:tailEnd type="none" w="sm" len="sm"/>
          </a:ln>
        </p:spPr>
      </p:cxnSp>
      <p:pic>
        <p:nvPicPr>
          <p:cNvPr id="895" name="Google Shape;895;p56"/>
          <p:cNvPicPr preferRelativeResize="0"/>
          <p:nvPr/>
        </p:nvPicPr>
        <p:blipFill rotWithShape="1">
          <a:blip r:embed="rId2"/>
          <a:srcRect/>
          <a:stretch>
            <a:fillRect/>
          </a:stretch>
        </p:blipFill>
        <p:spPr>
          <a:xfrm>
            <a:off x="7192626" y="189067"/>
            <a:ext cx="1476917" cy="324742"/>
          </a:xfrm>
          <a:prstGeom prst="rect">
            <a:avLst/>
          </a:prstGeom>
          <a:noFill/>
          <a:ln>
            <a:noFill/>
          </a:ln>
        </p:spPr>
      </p:pic>
      <p:grpSp>
        <p:nvGrpSpPr>
          <p:cNvPr id="896" name="Google Shape;896;p56"/>
          <p:cNvGrpSpPr/>
          <p:nvPr/>
        </p:nvGrpSpPr>
        <p:grpSpPr>
          <a:xfrm>
            <a:off x="478151" y="149830"/>
            <a:ext cx="347447" cy="360751"/>
            <a:chOff x="598941" y="128599"/>
            <a:chExt cx="463263" cy="481001"/>
          </a:xfrm>
        </p:grpSpPr>
        <p:sp>
          <p:nvSpPr>
            <p:cNvPr id="897" name="Google Shape;897;p56"/>
            <p:cNvSpPr/>
            <p:nvPr/>
          </p:nvSpPr>
          <p:spPr>
            <a:xfrm>
              <a:off x="701671" y="249067"/>
              <a:ext cx="360533" cy="360533"/>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98" name="Google Shape;898;p56"/>
            <p:cNvSpPr/>
            <p:nvPr/>
          </p:nvSpPr>
          <p:spPr>
            <a:xfrm>
              <a:off x="701671" y="247801"/>
              <a:ext cx="275115" cy="25652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99" name="Google Shape;899;p56"/>
            <p:cNvSpPr/>
            <p:nvPr/>
          </p:nvSpPr>
          <p:spPr>
            <a:xfrm>
              <a:off x="598941" y="128599"/>
              <a:ext cx="360533" cy="36053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内页样式6-一段一图">
  <p:cSld name="内页样式6-一段一图">
    <p:spTree>
      <p:nvGrpSpPr>
        <p:cNvPr id="1" name="Shape 900"/>
        <p:cNvGrpSpPr/>
        <p:nvPr/>
      </p:nvGrpSpPr>
      <p:grpSpPr>
        <a:xfrm>
          <a:off x="0" y="0"/>
          <a:ext cx="0" cy="0"/>
          <a:chOff x="0" y="0"/>
          <a:chExt cx="0" cy="0"/>
        </a:xfrm>
      </p:grpSpPr>
      <p:sp>
        <p:nvSpPr>
          <p:cNvPr id="901" name="Google Shape;901;p57"/>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02" name="Google Shape;902;p57"/>
          <p:cNvSpPr/>
          <p:nvPr/>
        </p:nvSpPr>
        <p:spPr>
          <a:xfrm>
            <a:off x="7051638" y="-62100"/>
            <a:ext cx="1760177" cy="680400"/>
          </a:xfrm>
          <a:prstGeom prst="rect">
            <a:avLst/>
          </a:prstGeom>
          <a:solidFill>
            <a:schemeClr val="lt1"/>
          </a:solidFill>
          <a:ln>
            <a:noFill/>
          </a:ln>
          <a:effectLst>
            <a:outerShdw blurRad="139700" dist="381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03" name="Google Shape;903;p57"/>
          <p:cNvSpPr/>
          <p:nvPr/>
        </p:nvSpPr>
        <p:spPr>
          <a:xfrm>
            <a:off x="7051638" y="0"/>
            <a:ext cx="1760178" cy="619619"/>
          </a:xfrm>
          <a:prstGeom prst="rect">
            <a:avLst/>
          </a:prstGeom>
          <a:solidFill>
            <a:schemeClr val="accent3">
              <a:alpha val="1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904" name="Google Shape;904;p57"/>
          <p:cNvPicPr preferRelativeResize="0"/>
          <p:nvPr/>
        </p:nvPicPr>
        <p:blipFill rotWithShape="1">
          <a:blip r:embed="rId2"/>
          <a:srcRect/>
          <a:stretch>
            <a:fillRect/>
          </a:stretch>
        </p:blipFill>
        <p:spPr>
          <a:xfrm>
            <a:off x="7192626" y="189067"/>
            <a:ext cx="1476917" cy="324742"/>
          </a:xfrm>
          <a:prstGeom prst="rect">
            <a:avLst/>
          </a:prstGeom>
          <a:noFill/>
          <a:ln>
            <a:noFill/>
          </a:ln>
        </p:spPr>
      </p:pic>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内页样式7-常规">
  <p:cSld name="内页样式7-常规">
    <p:spTree>
      <p:nvGrpSpPr>
        <p:cNvPr id="1" name="Shape 905"/>
        <p:cNvGrpSpPr/>
        <p:nvPr/>
      </p:nvGrpSpPr>
      <p:grpSpPr>
        <a:xfrm>
          <a:off x="0" y="0"/>
          <a:ext cx="0" cy="0"/>
          <a:chOff x="0" y="0"/>
          <a:chExt cx="0" cy="0"/>
        </a:xfrm>
      </p:grpSpPr>
      <p:sp>
        <p:nvSpPr>
          <p:cNvPr id="906" name="Google Shape;906;p58"/>
          <p:cNvSpPr/>
          <p:nvPr/>
        </p:nvSpPr>
        <p:spPr>
          <a:xfrm>
            <a:off x="494036" y="361725"/>
            <a:ext cx="561151" cy="363071"/>
          </a:xfrm>
          <a:prstGeom prst="parallelogram">
            <a:avLst>
              <a:gd name="adj" fmla="val 71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07" name="Google Shape;907;p58"/>
          <p:cNvSpPr/>
          <p:nvPr/>
        </p:nvSpPr>
        <p:spPr>
          <a:xfrm>
            <a:off x="332184" y="-62100"/>
            <a:ext cx="8479631" cy="634500"/>
          </a:xfrm>
          <a:prstGeom prst="rect">
            <a:avLst/>
          </a:prstGeom>
          <a:solidFill>
            <a:schemeClr val="lt1"/>
          </a:solidFill>
          <a:ln>
            <a:noFill/>
          </a:ln>
          <a:effectLst>
            <a:outerShdw blurRad="139700" dist="381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08" name="Google Shape;908;p58"/>
          <p:cNvSpPr/>
          <p:nvPr/>
        </p:nvSpPr>
        <p:spPr>
          <a:xfrm>
            <a:off x="332185" y="0"/>
            <a:ext cx="8479631" cy="571994"/>
          </a:xfrm>
          <a:prstGeom prst="rect">
            <a:avLst/>
          </a:prstGeom>
          <a:solidFill>
            <a:schemeClr val="accent3">
              <a:alpha val="1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09" name="Google Shape;909;p58"/>
          <p:cNvSpPr txBox="1">
            <a:spLocks noGrp="1"/>
          </p:cNvSpPr>
          <p:nvPr>
            <p:ph type="title"/>
          </p:nvPr>
        </p:nvSpPr>
        <p:spPr>
          <a:xfrm>
            <a:off x="880121" y="139175"/>
            <a:ext cx="6036152"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910" name="Google Shape;910;p58"/>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911" name="Google Shape;911;p58"/>
          <p:cNvGrpSpPr/>
          <p:nvPr/>
        </p:nvGrpSpPr>
        <p:grpSpPr>
          <a:xfrm>
            <a:off x="449206" y="4799999"/>
            <a:ext cx="1906960" cy="207374"/>
            <a:chOff x="598941" y="6399999"/>
            <a:chExt cx="2542613" cy="276499"/>
          </a:xfrm>
        </p:grpSpPr>
        <p:grpSp>
          <p:nvGrpSpPr>
            <p:cNvPr id="912" name="Google Shape;912;p58"/>
            <p:cNvGrpSpPr/>
            <p:nvPr/>
          </p:nvGrpSpPr>
          <p:grpSpPr>
            <a:xfrm>
              <a:off x="2055693" y="6402621"/>
              <a:ext cx="1085861" cy="270805"/>
              <a:chOff x="10340336" y="2247899"/>
              <a:chExt cx="2724438" cy="679451"/>
            </a:xfrm>
          </p:grpSpPr>
          <p:sp>
            <p:nvSpPr>
              <p:cNvPr id="913" name="Google Shape;913;p58"/>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14" name="Google Shape;914;p58"/>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915" name="Google Shape;915;p58"/>
              <p:cNvGrpSpPr/>
              <p:nvPr/>
            </p:nvGrpSpPr>
            <p:grpSpPr>
              <a:xfrm>
                <a:off x="10340336" y="2247899"/>
                <a:ext cx="547688" cy="679451"/>
                <a:chOff x="5548313" y="2084388"/>
                <a:chExt cx="547688" cy="679451"/>
              </a:xfrm>
            </p:grpSpPr>
            <p:sp>
              <p:nvSpPr>
                <p:cNvPr id="916" name="Google Shape;916;p58"/>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17" name="Google Shape;917;p58"/>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918" name="Google Shape;918;p58"/>
              <p:cNvGrpSpPr/>
              <p:nvPr/>
            </p:nvGrpSpPr>
            <p:grpSpPr>
              <a:xfrm>
                <a:off x="11192276" y="2400300"/>
                <a:ext cx="322175" cy="373063"/>
                <a:chOff x="3792874" y="3138488"/>
                <a:chExt cx="322175" cy="373063"/>
              </a:xfrm>
            </p:grpSpPr>
            <p:sp>
              <p:nvSpPr>
                <p:cNvPr id="919" name="Google Shape;919;p58"/>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20" name="Google Shape;920;p58"/>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21" name="Google Shape;921;p58"/>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922" name="Google Shape;922;p58"/>
            <p:cNvGrpSpPr/>
            <p:nvPr/>
          </p:nvGrpSpPr>
          <p:grpSpPr>
            <a:xfrm>
              <a:off x="598941" y="6399999"/>
              <a:ext cx="1102619" cy="276499"/>
              <a:chOff x="6738929" y="2270918"/>
              <a:chExt cx="2766486" cy="693738"/>
            </a:xfrm>
          </p:grpSpPr>
          <p:grpSp>
            <p:nvGrpSpPr>
              <p:cNvPr id="923" name="Google Shape;923;p58"/>
              <p:cNvGrpSpPr/>
              <p:nvPr/>
            </p:nvGrpSpPr>
            <p:grpSpPr>
              <a:xfrm>
                <a:off x="8180494" y="2355056"/>
                <a:ext cx="484188" cy="509588"/>
                <a:chOff x="6113463" y="3541713"/>
                <a:chExt cx="484188" cy="509588"/>
              </a:xfrm>
            </p:grpSpPr>
            <p:sp>
              <p:nvSpPr>
                <p:cNvPr id="924" name="Google Shape;924;p58"/>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25" name="Google Shape;925;p58"/>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926" name="Google Shape;926;p58"/>
              <p:cNvGrpSpPr/>
              <p:nvPr/>
            </p:nvGrpSpPr>
            <p:grpSpPr>
              <a:xfrm>
                <a:off x="6738929" y="2270918"/>
                <a:ext cx="549275" cy="693738"/>
                <a:chOff x="6108700" y="2066926"/>
                <a:chExt cx="549275" cy="693738"/>
              </a:xfrm>
            </p:grpSpPr>
            <p:sp>
              <p:nvSpPr>
                <p:cNvPr id="927" name="Google Shape;927;p58"/>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28" name="Google Shape;928;p58"/>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929" name="Google Shape;929;p58"/>
              <p:cNvGrpSpPr/>
              <p:nvPr/>
            </p:nvGrpSpPr>
            <p:grpSpPr>
              <a:xfrm>
                <a:off x="7532962" y="2451100"/>
                <a:ext cx="368300" cy="317500"/>
                <a:chOff x="6186488" y="2930526"/>
                <a:chExt cx="368300" cy="317500"/>
              </a:xfrm>
            </p:grpSpPr>
            <p:sp>
              <p:nvSpPr>
                <p:cNvPr id="930" name="Google Shape;930;p58"/>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31" name="Google Shape;931;p58"/>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32" name="Google Shape;932;p58"/>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33" name="Google Shape;933;p58"/>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34" name="Google Shape;934;p58"/>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cxnSp>
        <p:nvCxnSpPr>
          <p:cNvPr id="935" name="Google Shape;935;p58"/>
          <p:cNvCxnSpPr/>
          <p:nvPr/>
        </p:nvCxnSpPr>
        <p:spPr>
          <a:xfrm>
            <a:off x="332185" y="4698206"/>
            <a:ext cx="8479631" cy="0"/>
          </a:xfrm>
          <a:prstGeom prst="straightConnector1">
            <a:avLst/>
          </a:prstGeom>
          <a:noFill/>
          <a:ln w="9525" cap="flat" cmpd="sng">
            <a:solidFill>
              <a:srgbClr val="BFBFBF"/>
            </a:solidFill>
            <a:prstDash val="solid"/>
            <a:miter lim="800000"/>
            <a:headEnd type="none" w="sm" len="sm"/>
            <a:tailEnd type="none" w="sm" len="sm"/>
          </a:ln>
        </p:spPr>
      </p:cxnSp>
      <p:pic>
        <p:nvPicPr>
          <p:cNvPr id="936" name="Google Shape;936;p58"/>
          <p:cNvPicPr preferRelativeResize="0"/>
          <p:nvPr/>
        </p:nvPicPr>
        <p:blipFill rotWithShape="1">
          <a:blip r:embed="rId2"/>
          <a:srcRect/>
          <a:stretch>
            <a:fillRect/>
          </a:stretch>
        </p:blipFill>
        <p:spPr>
          <a:xfrm>
            <a:off x="7192626" y="141442"/>
            <a:ext cx="1476917" cy="324742"/>
          </a:xfrm>
          <a:prstGeom prst="rect">
            <a:avLst/>
          </a:prstGeom>
          <a:noFill/>
          <a:ln>
            <a:noFill/>
          </a:ln>
        </p:spPr>
      </p:pic>
      <p:sp>
        <p:nvSpPr>
          <p:cNvPr id="937" name="Google Shape;937;p58"/>
          <p:cNvSpPr/>
          <p:nvPr/>
        </p:nvSpPr>
        <p:spPr>
          <a:xfrm>
            <a:off x="486289" y="0"/>
            <a:ext cx="310364" cy="724796"/>
          </a:xfrm>
          <a:prstGeom prst="rect">
            <a:avLst/>
          </a:prstGeom>
          <a:solidFill>
            <a:schemeClr val="accent1"/>
          </a:solidFill>
          <a:ln>
            <a:noFill/>
          </a:ln>
          <a:effectLst>
            <a:outerShdw blurRad="127000" dist="25400" dir="5400000" sx="102000" sy="102000" algn="t" rotWithShape="0">
              <a:srgbClr val="000000">
                <a:alpha val="2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内页样式7-一段一图">
  <p:cSld name="内页样式7-一段一图">
    <p:spTree>
      <p:nvGrpSpPr>
        <p:cNvPr id="1" name="Shape 938"/>
        <p:cNvGrpSpPr/>
        <p:nvPr/>
      </p:nvGrpSpPr>
      <p:grpSpPr>
        <a:xfrm>
          <a:off x="0" y="0"/>
          <a:ext cx="0" cy="0"/>
          <a:chOff x="0" y="0"/>
          <a:chExt cx="0" cy="0"/>
        </a:xfrm>
      </p:grpSpPr>
      <p:sp>
        <p:nvSpPr>
          <p:cNvPr id="939" name="Google Shape;939;p59"/>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40" name="Google Shape;940;p59"/>
          <p:cNvSpPr/>
          <p:nvPr/>
        </p:nvSpPr>
        <p:spPr>
          <a:xfrm>
            <a:off x="7038975" y="-61912"/>
            <a:ext cx="1772840" cy="633906"/>
          </a:xfrm>
          <a:prstGeom prst="rect">
            <a:avLst/>
          </a:prstGeom>
          <a:solidFill>
            <a:schemeClr val="lt1"/>
          </a:solidFill>
          <a:ln>
            <a:noFill/>
          </a:ln>
          <a:effectLst>
            <a:outerShdw blurRad="139700" dist="381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41" name="Google Shape;941;p59"/>
          <p:cNvSpPr/>
          <p:nvPr/>
        </p:nvSpPr>
        <p:spPr>
          <a:xfrm>
            <a:off x="7038975" y="0"/>
            <a:ext cx="1772841" cy="571994"/>
          </a:xfrm>
          <a:prstGeom prst="rect">
            <a:avLst/>
          </a:prstGeom>
          <a:solidFill>
            <a:schemeClr val="accent3">
              <a:alpha val="1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942" name="Google Shape;942;p59"/>
          <p:cNvPicPr preferRelativeResize="0"/>
          <p:nvPr/>
        </p:nvPicPr>
        <p:blipFill rotWithShape="1">
          <a:blip r:embed="rId2"/>
          <a:srcRect/>
          <a:stretch>
            <a:fillRect/>
          </a:stretch>
        </p:blipFill>
        <p:spPr>
          <a:xfrm>
            <a:off x="7192626" y="141442"/>
            <a:ext cx="1476917" cy="324742"/>
          </a:xfrm>
          <a:prstGeom prst="rect">
            <a:avLst/>
          </a:prstGeom>
          <a:noFill/>
          <a:ln>
            <a:noFill/>
          </a:ln>
        </p:spPr>
      </p:pic>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内页样式8-常规">
  <p:cSld name="内页样式8-常规">
    <p:spTree>
      <p:nvGrpSpPr>
        <p:cNvPr id="1" name="Shape 943"/>
        <p:cNvGrpSpPr/>
        <p:nvPr/>
      </p:nvGrpSpPr>
      <p:grpSpPr>
        <a:xfrm>
          <a:off x="0" y="0"/>
          <a:ext cx="0" cy="0"/>
          <a:chOff x="0" y="0"/>
          <a:chExt cx="0" cy="0"/>
        </a:xfrm>
      </p:grpSpPr>
      <p:sp>
        <p:nvSpPr>
          <p:cNvPr id="944" name="Google Shape;944;p60"/>
          <p:cNvSpPr/>
          <p:nvPr/>
        </p:nvSpPr>
        <p:spPr>
          <a:xfrm>
            <a:off x="238974" y="4641056"/>
            <a:ext cx="8662560" cy="502444"/>
          </a:xfrm>
          <a:prstGeom prst="rect">
            <a:avLst/>
          </a:prstGeom>
          <a:solidFill>
            <a:schemeClr val="accent4"/>
          </a:solidFill>
          <a:ln>
            <a:noFill/>
          </a:ln>
          <a:effectLst>
            <a:outerShdw blurRad="127000" dist="38100" dir="16200000" rotWithShape="0">
              <a:srgbClr val="000000">
                <a:alpha val="2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45" name="Google Shape;945;p60"/>
          <p:cNvSpPr/>
          <p:nvPr/>
        </p:nvSpPr>
        <p:spPr>
          <a:xfrm>
            <a:off x="238974" y="0"/>
            <a:ext cx="8662560" cy="654844"/>
          </a:xfrm>
          <a:prstGeom prst="rect">
            <a:avLst/>
          </a:prstGeom>
          <a:solidFill>
            <a:schemeClr val="accent1"/>
          </a:solidFill>
          <a:ln w="12700" cap="flat" cmpd="sng">
            <a:solidFill>
              <a:schemeClr val="accent1"/>
            </a:solidFill>
            <a:prstDash val="solid"/>
            <a:miter lim="800000"/>
            <a:headEnd type="none" w="sm" len="sm"/>
            <a:tailEnd type="none" w="sm" len="sm"/>
          </a:ln>
          <a:effectLst>
            <a:outerShdw blurRad="127000" dist="38100" dir="5400000" algn="t" rotWithShape="0">
              <a:srgbClr val="000000">
                <a:alpha val="2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46" name="Google Shape;946;p60"/>
          <p:cNvSpPr txBox="1">
            <a:spLocks noGrp="1"/>
          </p:cNvSpPr>
          <p:nvPr>
            <p:ph type="title"/>
          </p:nvPr>
        </p:nvSpPr>
        <p:spPr>
          <a:xfrm>
            <a:off x="406154" y="185621"/>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947" name="Google Shape;947;p60"/>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948" name="Google Shape;948;p60"/>
          <p:cNvGrpSpPr/>
          <p:nvPr/>
        </p:nvGrpSpPr>
        <p:grpSpPr>
          <a:xfrm>
            <a:off x="449206" y="4799999"/>
            <a:ext cx="1906960" cy="207374"/>
            <a:chOff x="598941" y="6399999"/>
            <a:chExt cx="2542613" cy="276499"/>
          </a:xfrm>
        </p:grpSpPr>
        <p:grpSp>
          <p:nvGrpSpPr>
            <p:cNvPr id="949" name="Google Shape;949;p60"/>
            <p:cNvGrpSpPr/>
            <p:nvPr/>
          </p:nvGrpSpPr>
          <p:grpSpPr>
            <a:xfrm>
              <a:off x="2055693" y="6402621"/>
              <a:ext cx="1085861" cy="270805"/>
              <a:chOff x="10340336" y="2247899"/>
              <a:chExt cx="2724438" cy="679451"/>
            </a:xfrm>
          </p:grpSpPr>
          <p:sp>
            <p:nvSpPr>
              <p:cNvPr id="950" name="Google Shape;950;p60"/>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51" name="Google Shape;951;p60"/>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952" name="Google Shape;952;p60"/>
              <p:cNvGrpSpPr/>
              <p:nvPr/>
            </p:nvGrpSpPr>
            <p:grpSpPr>
              <a:xfrm>
                <a:off x="10340336" y="2247899"/>
                <a:ext cx="547688" cy="679451"/>
                <a:chOff x="5548313" y="2084388"/>
                <a:chExt cx="547688" cy="679451"/>
              </a:xfrm>
            </p:grpSpPr>
            <p:sp>
              <p:nvSpPr>
                <p:cNvPr id="953" name="Google Shape;953;p60"/>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54" name="Google Shape;954;p60"/>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955" name="Google Shape;955;p60"/>
              <p:cNvGrpSpPr/>
              <p:nvPr/>
            </p:nvGrpSpPr>
            <p:grpSpPr>
              <a:xfrm>
                <a:off x="11192276" y="2400300"/>
                <a:ext cx="322175" cy="373063"/>
                <a:chOff x="3792874" y="3138488"/>
                <a:chExt cx="322175" cy="373063"/>
              </a:xfrm>
            </p:grpSpPr>
            <p:sp>
              <p:nvSpPr>
                <p:cNvPr id="956" name="Google Shape;956;p60"/>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57" name="Google Shape;957;p60"/>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58" name="Google Shape;958;p60"/>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959" name="Google Shape;959;p60"/>
            <p:cNvGrpSpPr/>
            <p:nvPr/>
          </p:nvGrpSpPr>
          <p:grpSpPr>
            <a:xfrm>
              <a:off x="598941" y="6399999"/>
              <a:ext cx="1102619" cy="276499"/>
              <a:chOff x="6738929" y="2270918"/>
              <a:chExt cx="2766486" cy="693738"/>
            </a:xfrm>
          </p:grpSpPr>
          <p:grpSp>
            <p:nvGrpSpPr>
              <p:cNvPr id="960" name="Google Shape;960;p60"/>
              <p:cNvGrpSpPr/>
              <p:nvPr/>
            </p:nvGrpSpPr>
            <p:grpSpPr>
              <a:xfrm>
                <a:off x="8180494" y="2355056"/>
                <a:ext cx="484188" cy="509588"/>
                <a:chOff x="6113463" y="3541713"/>
                <a:chExt cx="484188" cy="509588"/>
              </a:xfrm>
            </p:grpSpPr>
            <p:sp>
              <p:nvSpPr>
                <p:cNvPr id="961" name="Google Shape;961;p60"/>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62" name="Google Shape;962;p60"/>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963" name="Google Shape;963;p60"/>
              <p:cNvGrpSpPr/>
              <p:nvPr/>
            </p:nvGrpSpPr>
            <p:grpSpPr>
              <a:xfrm>
                <a:off x="6738929" y="2270918"/>
                <a:ext cx="549275" cy="693738"/>
                <a:chOff x="6108700" y="2066926"/>
                <a:chExt cx="549275" cy="693738"/>
              </a:xfrm>
            </p:grpSpPr>
            <p:sp>
              <p:nvSpPr>
                <p:cNvPr id="964" name="Google Shape;964;p60"/>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65" name="Google Shape;965;p60"/>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966" name="Google Shape;966;p60"/>
              <p:cNvGrpSpPr/>
              <p:nvPr/>
            </p:nvGrpSpPr>
            <p:grpSpPr>
              <a:xfrm>
                <a:off x="7532962" y="2451100"/>
                <a:ext cx="368300" cy="317500"/>
                <a:chOff x="6186488" y="2930526"/>
                <a:chExt cx="368300" cy="317500"/>
              </a:xfrm>
            </p:grpSpPr>
            <p:sp>
              <p:nvSpPr>
                <p:cNvPr id="967" name="Google Shape;967;p60"/>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68" name="Google Shape;968;p60"/>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69" name="Google Shape;969;p60"/>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970" name="Google Shape;970;p60"/>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71" name="Google Shape;971;p60"/>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pic>
        <p:nvPicPr>
          <p:cNvPr id="972" name="Google Shape;972;p60"/>
          <p:cNvPicPr preferRelativeResize="0"/>
          <p:nvPr/>
        </p:nvPicPr>
        <p:blipFill rotWithShape="1">
          <a:blip r:embed="rId2"/>
          <a:srcRect/>
          <a:stretch>
            <a:fillRect/>
          </a:stretch>
        </p:blipFill>
        <p:spPr>
          <a:xfrm>
            <a:off x="7173038" y="98553"/>
            <a:ext cx="1682339" cy="470891"/>
          </a:xfrm>
          <a:prstGeom prst="rect">
            <a:avLst/>
          </a:prstGeom>
          <a:noFill/>
          <a:ln>
            <a:noFill/>
          </a:ln>
        </p:spPr>
      </p:pic>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内页样式8-一段一图">
  <p:cSld name="内页样式8-一段一图">
    <p:spTree>
      <p:nvGrpSpPr>
        <p:cNvPr id="1" name="Shape 973"/>
        <p:cNvGrpSpPr/>
        <p:nvPr/>
      </p:nvGrpSpPr>
      <p:grpSpPr>
        <a:xfrm>
          <a:off x="0" y="0"/>
          <a:ext cx="0" cy="0"/>
          <a:chOff x="0" y="0"/>
          <a:chExt cx="0" cy="0"/>
        </a:xfrm>
      </p:grpSpPr>
      <p:sp>
        <p:nvSpPr>
          <p:cNvPr id="974" name="Google Shape;974;p61"/>
          <p:cNvSpPr/>
          <p:nvPr/>
        </p:nvSpPr>
        <p:spPr>
          <a:xfrm>
            <a:off x="8358692" y="4641056"/>
            <a:ext cx="542843" cy="502444"/>
          </a:xfrm>
          <a:prstGeom prst="rect">
            <a:avLst/>
          </a:prstGeom>
          <a:solidFill>
            <a:schemeClr val="accent4"/>
          </a:solidFill>
          <a:ln>
            <a:noFill/>
          </a:ln>
          <a:effectLst>
            <a:outerShdw blurRad="127000" dist="38100" dir="16200000" rotWithShape="0">
              <a:srgbClr val="000000">
                <a:alpha val="2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75" name="Google Shape;975;p61"/>
          <p:cNvSpPr/>
          <p:nvPr/>
        </p:nvSpPr>
        <p:spPr>
          <a:xfrm>
            <a:off x="7116185" y="0"/>
            <a:ext cx="1785349" cy="654844"/>
          </a:xfrm>
          <a:prstGeom prst="rect">
            <a:avLst/>
          </a:prstGeom>
          <a:solidFill>
            <a:schemeClr val="accent1"/>
          </a:solidFill>
          <a:ln w="12700" cap="flat" cmpd="sng">
            <a:solidFill>
              <a:schemeClr val="accent1"/>
            </a:solidFill>
            <a:prstDash val="solid"/>
            <a:miter lim="800000"/>
            <a:headEnd type="none" w="sm" len="sm"/>
            <a:tailEnd type="none" w="sm" len="sm"/>
          </a:ln>
          <a:effectLst>
            <a:outerShdw blurRad="127000" dist="38100" dir="5400000" algn="t" rotWithShape="0">
              <a:srgbClr val="000000">
                <a:alpha val="2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76" name="Google Shape;976;p61"/>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977" name="Google Shape;977;p61"/>
          <p:cNvPicPr preferRelativeResize="0"/>
          <p:nvPr/>
        </p:nvPicPr>
        <p:blipFill rotWithShape="1">
          <a:blip r:embed="rId2"/>
          <a:srcRect/>
          <a:stretch>
            <a:fillRect/>
          </a:stretch>
        </p:blipFill>
        <p:spPr>
          <a:xfrm>
            <a:off x="7173038" y="98553"/>
            <a:ext cx="1682339" cy="470891"/>
          </a:xfrm>
          <a:prstGeom prst="rect">
            <a:avLst/>
          </a:prstGeom>
          <a:noFill/>
          <a:ln>
            <a:noFill/>
          </a:ln>
        </p:spPr>
      </p:pic>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978"/>
        <p:cNvGrpSpPr/>
        <p:nvPr/>
      </p:nvGrpSpPr>
      <p:grpSpPr>
        <a:xfrm>
          <a:off x="0" y="0"/>
          <a:ext cx="0" cy="0"/>
          <a:chOff x="0" y="0"/>
          <a:chExt cx="0" cy="0"/>
        </a:xfrm>
      </p:grpSpPr>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985"/>
        <p:cNvGrpSpPr/>
        <p:nvPr/>
      </p:nvGrpSpPr>
      <p:grpSpPr>
        <a:xfrm>
          <a:off x="0" y="0"/>
          <a:ext cx="0" cy="0"/>
          <a:chOff x="0" y="0"/>
          <a:chExt cx="0" cy="0"/>
        </a:xfrm>
      </p:grpSpPr>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封面样式1-尾页">
  <p:cSld name="封面样式1-尾页">
    <p:spTree>
      <p:nvGrpSpPr>
        <p:cNvPr id="1" name="Shape 147"/>
        <p:cNvGrpSpPr/>
        <p:nvPr/>
      </p:nvGrpSpPr>
      <p:grpSpPr>
        <a:xfrm>
          <a:off x="0" y="0"/>
          <a:ext cx="0" cy="0"/>
          <a:chOff x="0" y="0"/>
          <a:chExt cx="0" cy="0"/>
        </a:xfrm>
      </p:grpSpPr>
      <p:pic>
        <p:nvPicPr>
          <p:cNvPr id="148" name="Google Shape;148;p18"/>
          <p:cNvPicPr preferRelativeResize="0"/>
          <p:nvPr/>
        </p:nvPicPr>
        <p:blipFill rotWithShape="1">
          <a:blip r:embed="rId2"/>
          <a:srcRect/>
          <a:stretch>
            <a:fillRect/>
          </a:stretch>
        </p:blipFill>
        <p:spPr>
          <a:xfrm>
            <a:off x="3450431" y="99804"/>
            <a:ext cx="5093768" cy="4901845"/>
          </a:xfrm>
          <a:prstGeom prst="rect">
            <a:avLst/>
          </a:prstGeom>
          <a:noFill/>
          <a:ln>
            <a:noFill/>
          </a:ln>
        </p:spPr>
      </p:pic>
      <p:sp>
        <p:nvSpPr>
          <p:cNvPr id="149" name="Google Shape;149;p18"/>
          <p:cNvSpPr txBox="1">
            <a:spLocks noGrp="1"/>
          </p:cNvSpPr>
          <p:nvPr>
            <p:ph type="subTitle" idx="1"/>
          </p:nvPr>
        </p:nvSpPr>
        <p:spPr>
          <a:xfrm>
            <a:off x="912236" y="2903711"/>
            <a:ext cx="5465336" cy="586407"/>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dk1"/>
              </a:buClr>
              <a:buSzPts val="2400"/>
              <a:buNone/>
              <a:defRPr sz="2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50" name="Google Shape;150;p18"/>
          <p:cNvSpPr txBox="1">
            <a:spLocks noGrp="1"/>
          </p:cNvSpPr>
          <p:nvPr>
            <p:ph type="body" idx="2"/>
          </p:nvPr>
        </p:nvSpPr>
        <p:spPr>
          <a:xfrm>
            <a:off x="912236" y="4078840"/>
            <a:ext cx="5465336" cy="30775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500"/>
              <a:buNone/>
              <a:defRPr sz="15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1" name="Google Shape;151;p18"/>
          <p:cNvSpPr txBox="1">
            <a:spLocks noGrp="1"/>
          </p:cNvSpPr>
          <p:nvPr>
            <p:ph type="body" idx="3"/>
          </p:nvPr>
        </p:nvSpPr>
        <p:spPr>
          <a:xfrm>
            <a:off x="912236" y="3681275"/>
            <a:ext cx="5465336" cy="30775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500"/>
              <a:buNone/>
              <a:defRPr sz="15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2" name="Google Shape;152;p18"/>
          <p:cNvSpPr txBox="1">
            <a:spLocks noGrp="1"/>
          </p:cNvSpPr>
          <p:nvPr>
            <p:ph type="body" idx="4"/>
          </p:nvPr>
        </p:nvSpPr>
        <p:spPr>
          <a:xfrm>
            <a:off x="912236" y="1113233"/>
            <a:ext cx="5465336" cy="1700663"/>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0"/>
              </a:spcBef>
              <a:spcAft>
                <a:spcPts val="0"/>
              </a:spcAft>
              <a:buClr>
                <a:schemeClr val="dk1"/>
              </a:buClr>
              <a:buSzPts val="5000"/>
              <a:buNone/>
              <a:defRPr sz="5000" b="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3" name="Google Shape;153;p18"/>
          <p:cNvSpPr/>
          <p:nvPr/>
        </p:nvSpPr>
        <p:spPr>
          <a:xfrm>
            <a:off x="0" y="1113233"/>
            <a:ext cx="500062" cy="327335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4" name="Google Shape;154;p18"/>
          <p:cNvSpPr/>
          <p:nvPr/>
        </p:nvSpPr>
        <p:spPr>
          <a:xfrm>
            <a:off x="500671" y="1113233"/>
            <a:ext cx="302443" cy="327335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5" name="Google Shape;155;p18"/>
          <p:cNvSpPr/>
          <p:nvPr/>
        </p:nvSpPr>
        <p:spPr>
          <a:xfrm>
            <a:off x="6943725" y="1113235"/>
            <a:ext cx="2197526" cy="327335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6" name="Google Shape;156;p18"/>
          <p:cNvSpPr/>
          <p:nvPr/>
        </p:nvSpPr>
        <p:spPr>
          <a:xfrm>
            <a:off x="6661821" y="1113233"/>
            <a:ext cx="283382" cy="327335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57" name="Google Shape;157;p18"/>
          <p:cNvGrpSpPr/>
          <p:nvPr/>
        </p:nvGrpSpPr>
        <p:grpSpPr>
          <a:xfrm>
            <a:off x="7374014" y="1523938"/>
            <a:ext cx="1299646" cy="2465088"/>
            <a:chOff x="9778366" y="1977238"/>
            <a:chExt cx="1732861" cy="3286784"/>
          </a:xfrm>
        </p:grpSpPr>
        <p:grpSp>
          <p:nvGrpSpPr>
            <p:cNvPr id="158" name="Google Shape;158;p18"/>
            <p:cNvGrpSpPr/>
            <p:nvPr/>
          </p:nvGrpSpPr>
          <p:grpSpPr>
            <a:xfrm>
              <a:off x="9778366" y="2020414"/>
              <a:ext cx="567014" cy="3193100"/>
              <a:chOff x="11305242" y="2003776"/>
              <a:chExt cx="354194" cy="1994619"/>
            </a:xfrm>
          </p:grpSpPr>
          <p:sp>
            <p:nvSpPr>
              <p:cNvPr id="159" name="Google Shape;159;p18"/>
              <p:cNvSpPr/>
              <p:nvPr/>
            </p:nvSpPr>
            <p:spPr>
              <a:xfrm>
                <a:off x="11307751" y="3052538"/>
                <a:ext cx="345981" cy="390126"/>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0" name="Google Shape;160;p18"/>
              <p:cNvSpPr/>
              <p:nvPr/>
            </p:nvSpPr>
            <p:spPr>
              <a:xfrm>
                <a:off x="11382341" y="3698614"/>
                <a:ext cx="199170" cy="299781"/>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61" name="Google Shape;161;p18"/>
              <p:cNvGrpSpPr/>
              <p:nvPr/>
            </p:nvGrpSpPr>
            <p:grpSpPr>
              <a:xfrm>
                <a:off x="11305242" y="2003776"/>
                <a:ext cx="354194" cy="439406"/>
                <a:chOff x="5548313" y="2084388"/>
                <a:chExt cx="547688" cy="679451"/>
              </a:xfrm>
            </p:grpSpPr>
            <p:sp>
              <p:nvSpPr>
                <p:cNvPr id="162" name="Google Shape;162;p18"/>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3" name="Google Shape;163;p18"/>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64" name="Google Shape;164;p18"/>
              <p:cNvGrpSpPr/>
              <p:nvPr/>
            </p:nvGrpSpPr>
            <p:grpSpPr>
              <a:xfrm>
                <a:off x="11380187" y="2628491"/>
                <a:ext cx="208353" cy="241263"/>
                <a:chOff x="3792874" y="3138488"/>
                <a:chExt cx="322175" cy="373063"/>
              </a:xfrm>
            </p:grpSpPr>
            <p:sp>
              <p:nvSpPr>
                <p:cNvPr id="165" name="Google Shape;165;p18"/>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6" name="Google Shape;166;p18"/>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7" name="Google Shape;167;p18"/>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168" name="Google Shape;168;p18"/>
            <p:cNvGrpSpPr/>
            <p:nvPr/>
          </p:nvGrpSpPr>
          <p:grpSpPr>
            <a:xfrm>
              <a:off x="10861863" y="1977238"/>
              <a:ext cx="649364" cy="3286784"/>
              <a:chOff x="10232762" y="2216649"/>
              <a:chExt cx="405635" cy="2053139"/>
            </a:xfrm>
          </p:grpSpPr>
          <p:grpSp>
            <p:nvGrpSpPr>
              <p:cNvPr id="169" name="Google Shape;169;p18"/>
              <p:cNvGrpSpPr/>
              <p:nvPr/>
            </p:nvGrpSpPr>
            <p:grpSpPr>
              <a:xfrm>
                <a:off x="10279016" y="3306476"/>
                <a:ext cx="313128" cy="329555"/>
                <a:chOff x="6113463" y="3541713"/>
                <a:chExt cx="484188" cy="509588"/>
              </a:xfrm>
            </p:grpSpPr>
            <p:sp>
              <p:nvSpPr>
                <p:cNvPr id="170" name="Google Shape;170;p18"/>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1" name="Google Shape;171;p18"/>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72" name="Google Shape;172;p18"/>
              <p:cNvGrpSpPr/>
              <p:nvPr/>
            </p:nvGrpSpPr>
            <p:grpSpPr>
              <a:xfrm>
                <a:off x="10268702" y="2216649"/>
                <a:ext cx="355220" cy="448646"/>
                <a:chOff x="6108700" y="2066926"/>
                <a:chExt cx="549275" cy="693738"/>
              </a:xfrm>
            </p:grpSpPr>
            <p:sp>
              <p:nvSpPr>
                <p:cNvPr id="173" name="Google Shape;173;p18"/>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4" name="Google Shape;174;p18"/>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75" name="Google Shape;175;p18"/>
              <p:cNvGrpSpPr/>
              <p:nvPr/>
            </p:nvGrpSpPr>
            <p:grpSpPr>
              <a:xfrm>
                <a:off x="10332867" y="2868571"/>
                <a:ext cx="238182" cy="205330"/>
                <a:chOff x="6186488" y="2930526"/>
                <a:chExt cx="368300" cy="317500"/>
              </a:xfrm>
            </p:grpSpPr>
            <p:sp>
              <p:nvSpPr>
                <p:cNvPr id="176" name="Google Shape;176;p18"/>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7" name="Google Shape;177;p18"/>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8" name="Google Shape;178;p18"/>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79" name="Google Shape;179;p18"/>
              <p:cNvGrpSpPr/>
              <p:nvPr/>
            </p:nvGrpSpPr>
            <p:grpSpPr>
              <a:xfrm>
                <a:off x="10232762" y="3871448"/>
                <a:ext cx="405635" cy="398340"/>
                <a:chOff x="11854992" y="1994536"/>
                <a:chExt cx="405635" cy="398340"/>
              </a:xfrm>
            </p:grpSpPr>
            <p:sp>
              <p:nvSpPr>
                <p:cNvPr id="180" name="Google Shape;180;p18"/>
                <p:cNvSpPr/>
                <p:nvPr/>
              </p:nvSpPr>
              <p:spPr>
                <a:xfrm>
                  <a:off x="11976099" y="1994536"/>
                  <a:ext cx="284528" cy="39834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81" name="Google Shape;181;p18"/>
                <p:cNvSpPr/>
                <p:nvPr/>
              </p:nvSpPr>
              <p:spPr>
                <a:xfrm>
                  <a:off x="11854992" y="2009127"/>
                  <a:ext cx="153208" cy="383749"/>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sp>
        <p:nvSpPr>
          <p:cNvPr id="182" name="Google Shape;182;p18"/>
          <p:cNvSpPr txBox="1"/>
          <p:nvPr/>
        </p:nvSpPr>
        <p:spPr>
          <a:xfrm rot="-5400000">
            <a:off x="-1082602" y="2643064"/>
            <a:ext cx="2377574" cy="196208"/>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GB" sz="800" b="1">
                <a:solidFill>
                  <a:schemeClr val="lt1"/>
                </a:solidFill>
                <a:latin typeface="Arial" panose="020B0604020202020204"/>
                <a:ea typeface="Arial" panose="020B0604020202020204"/>
                <a:cs typeface="Arial" panose="020B0604020202020204"/>
                <a:sym typeface="Arial" panose="020B0604020202020204"/>
              </a:rPr>
              <a:t>BEIJING INSTITUTE OF TECHNOLOGY</a:t>
            </a:r>
            <a:endParaRPr sz="1100"/>
          </a:p>
        </p:txBody>
      </p:sp>
      <p:pic>
        <p:nvPicPr>
          <p:cNvPr id="183" name="Google Shape;183;p18"/>
          <p:cNvPicPr preferRelativeResize="0"/>
          <p:nvPr/>
        </p:nvPicPr>
        <p:blipFill rotWithShape="1">
          <a:blip r:embed="rId3"/>
          <a:srcRect/>
          <a:stretch>
            <a:fillRect/>
          </a:stretch>
        </p:blipFill>
        <p:spPr>
          <a:xfrm>
            <a:off x="7089475" y="411338"/>
            <a:ext cx="1721495" cy="378521"/>
          </a:xfrm>
          <a:prstGeom prst="rect">
            <a:avLst/>
          </a:prstGeom>
          <a:noFill/>
          <a:ln>
            <a:noFill/>
          </a:ln>
        </p:spPr>
      </p:pic>
      <p:cxnSp>
        <p:nvCxnSpPr>
          <p:cNvPr id="184" name="Google Shape;184;p18"/>
          <p:cNvCxnSpPr/>
          <p:nvPr/>
        </p:nvCxnSpPr>
        <p:spPr>
          <a:xfrm>
            <a:off x="500062" y="996919"/>
            <a:ext cx="0" cy="3536052"/>
          </a:xfrm>
          <a:prstGeom prst="straightConnector1">
            <a:avLst/>
          </a:prstGeom>
          <a:noFill/>
          <a:ln w="12700" cap="flat" cmpd="sng">
            <a:solidFill>
              <a:schemeClr val="lt1"/>
            </a:solidFill>
            <a:prstDash val="solid"/>
            <a:miter lim="800000"/>
            <a:headEnd type="none" w="sm" len="sm"/>
            <a:tailEnd type="none" w="sm" len="sm"/>
          </a:ln>
        </p:spPr>
      </p:cxnSp>
      <p:cxnSp>
        <p:nvCxnSpPr>
          <p:cNvPr id="185" name="Google Shape;185;p18"/>
          <p:cNvCxnSpPr/>
          <p:nvPr/>
        </p:nvCxnSpPr>
        <p:spPr>
          <a:xfrm>
            <a:off x="6943725" y="960120"/>
            <a:ext cx="0" cy="3626377"/>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封面样式1-首页">
  <p:cSld name="封面样式1-首页">
    <p:spTree>
      <p:nvGrpSpPr>
        <p:cNvPr id="1" name="Shape 986"/>
        <p:cNvGrpSpPr/>
        <p:nvPr/>
      </p:nvGrpSpPr>
      <p:grpSpPr>
        <a:xfrm>
          <a:off x="0" y="0"/>
          <a:ext cx="0" cy="0"/>
          <a:chOff x="0" y="0"/>
          <a:chExt cx="0" cy="0"/>
        </a:xfrm>
      </p:grpSpPr>
      <p:pic>
        <p:nvPicPr>
          <p:cNvPr id="987" name="Google Shape;987;p65"/>
          <p:cNvPicPr preferRelativeResize="0"/>
          <p:nvPr/>
        </p:nvPicPr>
        <p:blipFill rotWithShape="1">
          <a:blip r:embed="rId2"/>
          <a:srcRect r="25962"/>
          <a:stretch>
            <a:fillRect/>
          </a:stretch>
        </p:blipFill>
        <p:spPr>
          <a:xfrm>
            <a:off x="5393532" y="99804"/>
            <a:ext cx="3771250" cy="4901845"/>
          </a:xfrm>
          <a:prstGeom prst="rect">
            <a:avLst/>
          </a:prstGeom>
          <a:noFill/>
          <a:ln>
            <a:noFill/>
          </a:ln>
        </p:spPr>
      </p:pic>
      <p:sp>
        <p:nvSpPr>
          <p:cNvPr id="988" name="Google Shape;988;p65"/>
          <p:cNvSpPr/>
          <p:nvPr/>
        </p:nvSpPr>
        <p:spPr>
          <a:xfrm>
            <a:off x="0" y="1113235"/>
            <a:ext cx="2197526" cy="327335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989" name="Google Shape;989;p65"/>
          <p:cNvSpPr txBox="1">
            <a:spLocks noGrp="1"/>
          </p:cNvSpPr>
          <p:nvPr>
            <p:ph type="subTitle" idx="1"/>
          </p:nvPr>
        </p:nvSpPr>
        <p:spPr>
          <a:xfrm>
            <a:off x="2661906" y="2903711"/>
            <a:ext cx="5465336" cy="586407"/>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dk1"/>
              </a:buClr>
              <a:buSzPts val="2400"/>
              <a:buNone/>
              <a:defRPr sz="2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990" name="Google Shape;990;p65"/>
          <p:cNvSpPr txBox="1">
            <a:spLocks noGrp="1"/>
          </p:cNvSpPr>
          <p:nvPr>
            <p:ph type="body" idx="2"/>
          </p:nvPr>
        </p:nvSpPr>
        <p:spPr>
          <a:xfrm>
            <a:off x="2661906" y="4078840"/>
            <a:ext cx="5465336" cy="30775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500"/>
              <a:buNone/>
              <a:defRPr sz="15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1" name="Google Shape;991;p65"/>
          <p:cNvSpPr txBox="1">
            <a:spLocks noGrp="1"/>
          </p:cNvSpPr>
          <p:nvPr>
            <p:ph type="body" idx="3"/>
          </p:nvPr>
        </p:nvSpPr>
        <p:spPr>
          <a:xfrm>
            <a:off x="2661906" y="3681275"/>
            <a:ext cx="5465336" cy="30775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500"/>
              <a:buNone/>
              <a:defRPr sz="15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2" name="Google Shape;992;p65"/>
          <p:cNvSpPr/>
          <p:nvPr/>
        </p:nvSpPr>
        <p:spPr>
          <a:xfrm>
            <a:off x="8643938" y="1113233"/>
            <a:ext cx="500062" cy="327335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993" name="Google Shape;993;p65"/>
          <p:cNvSpPr txBox="1">
            <a:spLocks noGrp="1"/>
          </p:cNvSpPr>
          <p:nvPr>
            <p:ph type="body" idx="4"/>
          </p:nvPr>
        </p:nvSpPr>
        <p:spPr>
          <a:xfrm>
            <a:off x="2661906" y="1113233"/>
            <a:ext cx="5465336" cy="179010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0"/>
              </a:spcBef>
              <a:spcAft>
                <a:spcPts val="0"/>
              </a:spcAft>
              <a:buClr>
                <a:schemeClr val="dk1"/>
              </a:buClr>
              <a:buSzPts val="5000"/>
              <a:buNone/>
              <a:defRPr sz="5000" b="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94" name="Google Shape;994;p65"/>
          <p:cNvSpPr/>
          <p:nvPr/>
        </p:nvSpPr>
        <p:spPr>
          <a:xfrm>
            <a:off x="2195999" y="1113233"/>
            <a:ext cx="283381" cy="327335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995" name="Google Shape;995;p65"/>
          <p:cNvSpPr/>
          <p:nvPr/>
        </p:nvSpPr>
        <p:spPr>
          <a:xfrm>
            <a:off x="8341005" y="1113233"/>
            <a:ext cx="302443" cy="327335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996" name="Google Shape;996;p65"/>
          <p:cNvSpPr txBox="1"/>
          <p:nvPr/>
        </p:nvSpPr>
        <p:spPr>
          <a:xfrm rot="-5400000">
            <a:off x="7847086" y="2643064"/>
            <a:ext cx="2377574" cy="196207"/>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GB" sz="800" b="1" i="0" u="none" strike="noStrike" cap="none">
                <a:solidFill>
                  <a:schemeClr val="lt1"/>
                </a:solidFill>
                <a:latin typeface="Arial" panose="020B0604020202020204"/>
                <a:ea typeface="Arial" panose="020B0604020202020204"/>
                <a:cs typeface="Arial" panose="020B0604020202020204"/>
                <a:sym typeface="Arial" panose="020B0604020202020204"/>
              </a:rPr>
              <a:t>BEIJING INSTITUTE OF TECHNOLOGY</a:t>
            </a:r>
            <a:endParaRPr sz="1100"/>
          </a:p>
        </p:txBody>
      </p:sp>
      <p:grpSp>
        <p:nvGrpSpPr>
          <p:cNvPr id="997" name="Google Shape;997;p65"/>
          <p:cNvGrpSpPr/>
          <p:nvPr/>
        </p:nvGrpSpPr>
        <p:grpSpPr>
          <a:xfrm>
            <a:off x="458864" y="1523938"/>
            <a:ext cx="1299646" cy="2465088"/>
            <a:chOff x="9778366" y="1977238"/>
            <a:chExt cx="1732861" cy="3286784"/>
          </a:xfrm>
        </p:grpSpPr>
        <p:grpSp>
          <p:nvGrpSpPr>
            <p:cNvPr id="998" name="Google Shape;998;p65"/>
            <p:cNvGrpSpPr/>
            <p:nvPr/>
          </p:nvGrpSpPr>
          <p:grpSpPr>
            <a:xfrm>
              <a:off x="9778366" y="2020414"/>
              <a:ext cx="567014" cy="3193100"/>
              <a:chOff x="11305242" y="2003776"/>
              <a:chExt cx="354194" cy="1994619"/>
            </a:xfrm>
          </p:grpSpPr>
          <p:sp>
            <p:nvSpPr>
              <p:cNvPr id="999" name="Google Shape;999;p65"/>
              <p:cNvSpPr/>
              <p:nvPr/>
            </p:nvSpPr>
            <p:spPr>
              <a:xfrm>
                <a:off x="11307751" y="3052538"/>
                <a:ext cx="345981" cy="390126"/>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00" name="Google Shape;1000;p65"/>
              <p:cNvSpPr/>
              <p:nvPr/>
            </p:nvSpPr>
            <p:spPr>
              <a:xfrm>
                <a:off x="11382341" y="3698614"/>
                <a:ext cx="199170" cy="299781"/>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001" name="Google Shape;1001;p65"/>
              <p:cNvGrpSpPr/>
              <p:nvPr/>
            </p:nvGrpSpPr>
            <p:grpSpPr>
              <a:xfrm>
                <a:off x="11305242" y="2003776"/>
                <a:ext cx="354194" cy="439406"/>
                <a:chOff x="5548313" y="2084388"/>
                <a:chExt cx="547688" cy="679451"/>
              </a:xfrm>
            </p:grpSpPr>
            <p:sp>
              <p:nvSpPr>
                <p:cNvPr id="1002" name="Google Shape;1002;p65"/>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03" name="Google Shape;1003;p65"/>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004" name="Google Shape;1004;p65"/>
              <p:cNvGrpSpPr/>
              <p:nvPr/>
            </p:nvGrpSpPr>
            <p:grpSpPr>
              <a:xfrm>
                <a:off x="11380187" y="2628491"/>
                <a:ext cx="208353" cy="241263"/>
                <a:chOff x="3792874" y="3138488"/>
                <a:chExt cx="322175" cy="373063"/>
              </a:xfrm>
            </p:grpSpPr>
            <p:sp>
              <p:nvSpPr>
                <p:cNvPr id="1005" name="Google Shape;1005;p65"/>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06" name="Google Shape;1006;p65"/>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07" name="Google Shape;1007;p65"/>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008" name="Google Shape;1008;p65"/>
            <p:cNvGrpSpPr/>
            <p:nvPr/>
          </p:nvGrpSpPr>
          <p:grpSpPr>
            <a:xfrm>
              <a:off x="10861863" y="1977238"/>
              <a:ext cx="649364" cy="3286784"/>
              <a:chOff x="10232762" y="2216649"/>
              <a:chExt cx="405635" cy="2053139"/>
            </a:xfrm>
          </p:grpSpPr>
          <p:grpSp>
            <p:nvGrpSpPr>
              <p:cNvPr id="1009" name="Google Shape;1009;p65"/>
              <p:cNvGrpSpPr/>
              <p:nvPr/>
            </p:nvGrpSpPr>
            <p:grpSpPr>
              <a:xfrm>
                <a:off x="10279016" y="3306476"/>
                <a:ext cx="313128" cy="329555"/>
                <a:chOff x="6113463" y="3541713"/>
                <a:chExt cx="484188" cy="509588"/>
              </a:xfrm>
            </p:grpSpPr>
            <p:sp>
              <p:nvSpPr>
                <p:cNvPr id="1010" name="Google Shape;1010;p65"/>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11" name="Google Shape;1011;p65"/>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012" name="Google Shape;1012;p65"/>
              <p:cNvGrpSpPr/>
              <p:nvPr/>
            </p:nvGrpSpPr>
            <p:grpSpPr>
              <a:xfrm>
                <a:off x="10268702" y="2216649"/>
                <a:ext cx="355220" cy="448646"/>
                <a:chOff x="6108700" y="2066926"/>
                <a:chExt cx="549275" cy="693738"/>
              </a:xfrm>
            </p:grpSpPr>
            <p:sp>
              <p:nvSpPr>
                <p:cNvPr id="1013" name="Google Shape;1013;p65"/>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14" name="Google Shape;1014;p65"/>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015" name="Google Shape;1015;p65"/>
              <p:cNvGrpSpPr/>
              <p:nvPr/>
            </p:nvGrpSpPr>
            <p:grpSpPr>
              <a:xfrm>
                <a:off x="10332867" y="2868571"/>
                <a:ext cx="238182" cy="205330"/>
                <a:chOff x="6186488" y="2930526"/>
                <a:chExt cx="368300" cy="317500"/>
              </a:xfrm>
            </p:grpSpPr>
            <p:sp>
              <p:nvSpPr>
                <p:cNvPr id="1016" name="Google Shape;1016;p65"/>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17" name="Google Shape;1017;p65"/>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18" name="Google Shape;1018;p65"/>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019" name="Google Shape;1019;p65"/>
              <p:cNvGrpSpPr/>
              <p:nvPr/>
            </p:nvGrpSpPr>
            <p:grpSpPr>
              <a:xfrm>
                <a:off x="10232762" y="3871448"/>
                <a:ext cx="405635" cy="398340"/>
                <a:chOff x="11854992" y="1994536"/>
                <a:chExt cx="405635" cy="398340"/>
              </a:xfrm>
            </p:grpSpPr>
            <p:sp>
              <p:nvSpPr>
                <p:cNvPr id="1020" name="Google Shape;1020;p65"/>
                <p:cNvSpPr/>
                <p:nvPr/>
              </p:nvSpPr>
              <p:spPr>
                <a:xfrm>
                  <a:off x="11976099" y="1994536"/>
                  <a:ext cx="284528" cy="39834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21" name="Google Shape;1021;p65"/>
                <p:cNvSpPr/>
                <p:nvPr/>
              </p:nvSpPr>
              <p:spPr>
                <a:xfrm>
                  <a:off x="11854992" y="2009127"/>
                  <a:ext cx="153208" cy="383749"/>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pic>
        <p:nvPicPr>
          <p:cNvPr id="1022" name="Google Shape;1022;p65"/>
          <p:cNvPicPr preferRelativeResize="0"/>
          <p:nvPr/>
        </p:nvPicPr>
        <p:blipFill rotWithShape="1">
          <a:blip r:embed="rId3"/>
          <a:srcRect/>
          <a:stretch>
            <a:fillRect/>
          </a:stretch>
        </p:blipFill>
        <p:spPr>
          <a:xfrm>
            <a:off x="356054" y="386572"/>
            <a:ext cx="1721495" cy="378520"/>
          </a:xfrm>
          <a:prstGeom prst="rect">
            <a:avLst/>
          </a:prstGeom>
          <a:noFill/>
          <a:ln>
            <a:noFill/>
          </a:ln>
        </p:spPr>
      </p:pic>
      <p:cxnSp>
        <p:nvCxnSpPr>
          <p:cNvPr id="1023" name="Google Shape;1023;p65"/>
          <p:cNvCxnSpPr/>
          <p:nvPr/>
        </p:nvCxnSpPr>
        <p:spPr>
          <a:xfrm>
            <a:off x="2195999" y="1016991"/>
            <a:ext cx="0" cy="3442382"/>
          </a:xfrm>
          <a:prstGeom prst="straightConnector1">
            <a:avLst/>
          </a:prstGeom>
          <a:noFill/>
          <a:ln w="12700" cap="flat" cmpd="sng">
            <a:solidFill>
              <a:schemeClr val="lt1"/>
            </a:solidFill>
            <a:prstDash val="solid"/>
            <a:miter lim="800000"/>
            <a:headEnd type="none" w="sm" len="sm"/>
            <a:tailEnd type="none" w="sm" len="sm"/>
          </a:ln>
        </p:spPr>
      </p:cxnSp>
      <p:cxnSp>
        <p:nvCxnSpPr>
          <p:cNvPr id="1024" name="Google Shape;1024;p65"/>
          <p:cNvCxnSpPr/>
          <p:nvPr/>
        </p:nvCxnSpPr>
        <p:spPr>
          <a:xfrm>
            <a:off x="8641908" y="1050445"/>
            <a:ext cx="0" cy="3408928"/>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封面样式1-尾页">
  <p:cSld name="封面样式1-尾页">
    <p:spTree>
      <p:nvGrpSpPr>
        <p:cNvPr id="1" name="Shape 1025"/>
        <p:cNvGrpSpPr/>
        <p:nvPr/>
      </p:nvGrpSpPr>
      <p:grpSpPr>
        <a:xfrm>
          <a:off x="0" y="0"/>
          <a:ext cx="0" cy="0"/>
          <a:chOff x="0" y="0"/>
          <a:chExt cx="0" cy="0"/>
        </a:xfrm>
      </p:grpSpPr>
      <p:pic>
        <p:nvPicPr>
          <p:cNvPr id="1026" name="Google Shape;1026;p66"/>
          <p:cNvPicPr preferRelativeResize="0"/>
          <p:nvPr/>
        </p:nvPicPr>
        <p:blipFill rotWithShape="1">
          <a:blip r:embed="rId2"/>
          <a:srcRect/>
          <a:stretch>
            <a:fillRect/>
          </a:stretch>
        </p:blipFill>
        <p:spPr>
          <a:xfrm>
            <a:off x="3450431" y="99804"/>
            <a:ext cx="5093768" cy="4901845"/>
          </a:xfrm>
          <a:prstGeom prst="rect">
            <a:avLst/>
          </a:prstGeom>
          <a:noFill/>
          <a:ln>
            <a:noFill/>
          </a:ln>
        </p:spPr>
      </p:pic>
      <p:sp>
        <p:nvSpPr>
          <p:cNvPr id="1027" name="Google Shape;1027;p66"/>
          <p:cNvSpPr txBox="1">
            <a:spLocks noGrp="1"/>
          </p:cNvSpPr>
          <p:nvPr>
            <p:ph type="subTitle" idx="1"/>
          </p:nvPr>
        </p:nvSpPr>
        <p:spPr>
          <a:xfrm>
            <a:off x="912236" y="2903711"/>
            <a:ext cx="5465336" cy="586407"/>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chemeClr val="dk1"/>
              </a:buClr>
              <a:buSzPts val="2400"/>
              <a:buNone/>
              <a:defRPr sz="2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028" name="Google Shape;1028;p66"/>
          <p:cNvSpPr txBox="1">
            <a:spLocks noGrp="1"/>
          </p:cNvSpPr>
          <p:nvPr>
            <p:ph type="body" idx="2"/>
          </p:nvPr>
        </p:nvSpPr>
        <p:spPr>
          <a:xfrm>
            <a:off x="912236" y="4078840"/>
            <a:ext cx="5465336" cy="30775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500"/>
              <a:buNone/>
              <a:defRPr sz="15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9" name="Google Shape;1029;p66"/>
          <p:cNvSpPr txBox="1">
            <a:spLocks noGrp="1"/>
          </p:cNvSpPr>
          <p:nvPr>
            <p:ph type="body" idx="3"/>
          </p:nvPr>
        </p:nvSpPr>
        <p:spPr>
          <a:xfrm>
            <a:off x="912236" y="3681275"/>
            <a:ext cx="5465336" cy="30775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500"/>
              <a:buNone/>
              <a:defRPr sz="1500">
                <a:solidFill>
                  <a:schemeClr val="dk1"/>
                </a:solidFill>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0" name="Google Shape;1030;p66"/>
          <p:cNvSpPr txBox="1">
            <a:spLocks noGrp="1"/>
          </p:cNvSpPr>
          <p:nvPr>
            <p:ph type="body" idx="4"/>
          </p:nvPr>
        </p:nvSpPr>
        <p:spPr>
          <a:xfrm>
            <a:off x="912236" y="1113233"/>
            <a:ext cx="5465336" cy="1700663"/>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0"/>
              </a:spcBef>
              <a:spcAft>
                <a:spcPts val="0"/>
              </a:spcAft>
              <a:buClr>
                <a:schemeClr val="dk1"/>
              </a:buClr>
              <a:buSzPts val="5000"/>
              <a:buNone/>
              <a:defRPr sz="5000" b="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1" name="Google Shape;1031;p66"/>
          <p:cNvSpPr/>
          <p:nvPr/>
        </p:nvSpPr>
        <p:spPr>
          <a:xfrm>
            <a:off x="0" y="1113233"/>
            <a:ext cx="500062" cy="327335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32" name="Google Shape;1032;p66"/>
          <p:cNvSpPr/>
          <p:nvPr/>
        </p:nvSpPr>
        <p:spPr>
          <a:xfrm>
            <a:off x="500671" y="1113233"/>
            <a:ext cx="302443" cy="327335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33" name="Google Shape;1033;p66"/>
          <p:cNvSpPr/>
          <p:nvPr/>
        </p:nvSpPr>
        <p:spPr>
          <a:xfrm>
            <a:off x="6943725" y="1113235"/>
            <a:ext cx="2197526" cy="3273356"/>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34" name="Google Shape;1034;p66"/>
          <p:cNvSpPr/>
          <p:nvPr/>
        </p:nvSpPr>
        <p:spPr>
          <a:xfrm>
            <a:off x="6661821" y="1113233"/>
            <a:ext cx="283382" cy="327335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035" name="Google Shape;1035;p66"/>
          <p:cNvGrpSpPr/>
          <p:nvPr/>
        </p:nvGrpSpPr>
        <p:grpSpPr>
          <a:xfrm>
            <a:off x="7374014" y="1523938"/>
            <a:ext cx="1299646" cy="2465088"/>
            <a:chOff x="9778366" y="1977238"/>
            <a:chExt cx="1732861" cy="3286784"/>
          </a:xfrm>
        </p:grpSpPr>
        <p:grpSp>
          <p:nvGrpSpPr>
            <p:cNvPr id="1036" name="Google Shape;1036;p66"/>
            <p:cNvGrpSpPr/>
            <p:nvPr/>
          </p:nvGrpSpPr>
          <p:grpSpPr>
            <a:xfrm>
              <a:off x="9778366" y="2020414"/>
              <a:ext cx="567014" cy="3193100"/>
              <a:chOff x="11305242" y="2003776"/>
              <a:chExt cx="354194" cy="1994619"/>
            </a:xfrm>
          </p:grpSpPr>
          <p:sp>
            <p:nvSpPr>
              <p:cNvPr id="1037" name="Google Shape;1037;p66"/>
              <p:cNvSpPr/>
              <p:nvPr/>
            </p:nvSpPr>
            <p:spPr>
              <a:xfrm>
                <a:off x="11307751" y="3052538"/>
                <a:ext cx="345981" cy="390126"/>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38" name="Google Shape;1038;p66"/>
              <p:cNvSpPr/>
              <p:nvPr/>
            </p:nvSpPr>
            <p:spPr>
              <a:xfrm>
                <a:off x="11382341" y="3698614"/>
                <a:ext cx="199170" cy="299781"/>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039" name="Google Shape;1039;p66"/>
              <p:cNvGrpSpPr/>
              <p:nvPr/>
            </p:nvGrpSpPr>
            <p:grpSpPr>
              <a:xfrm>
                <a:off x="11305242" y="2003776"/>
                <a:ext cx="354194" cy="439406"/>
                <a:chOff x="5548313" y="2084388"/>
                <a:chExt cx="547688" cy="679451"/>
              </a:xfrm>
            </p:grpSpPr>
            <p:sp>
              <p:nvSpPr>
                <p:cNvPr id="1040" name="Google Shape;1040;p66"/>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41" name="Google Shape;1041;p66"/>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042" name="Google Shape;1042;p66"/>
              <p:cNvGrpSpPr/>
              <p:nvPr/>
            </p:nvGrpSpPr>
            <p:grpSpPr>
              <a:xfrm>
                <a:off x="11380187" y="2628491"/>
                <a:ext cx="208353" cy="241263"/>
                <a:chOff x="3792874" y="3138488"/>
                <a:chExt cx="322175" cy="373063"/>
              </a:xfrm>
            </p:grpSpPr>
            <p:sp>
              <p:nvSpPr>
                <p:cNvPr id="1043" name="Google Shape;1043;p66"/>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44" name="Google Shape;1044;p66"/>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45" name="Google Shape;1045;p66"/>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046" name="Google Shape;1046;p66"/>
            <p:cNvGrpSpPr/>
            <p:nvPr/>
          </p:nvGrpSpPr>
          <p:grpSpPr>
            <a:xfrm>
              <a:off x="10861863" y="1977238"/>
              <a:ext cx="649364" cy="3286784"/>
              <a:chOff x="10232762" y="2216649"/>
              <a:chExt cx="405635" cy="2053139"/>
            </a:xfrm>
          </p:grpSpPr>
          <p:grpSp>
            <p:nvGrpSpPr>
              <p:cNvPr id="1047" name="Google Shape;1047;p66"/>
              <p:cNvGrpSpPr/>
              <p:nvPr/>
            </p:nvGrpSpPr>
            <p:grpSpPr>
              <a:xfrm>
                <a:off x="10279016" y="3306476"/>
                <a:ext cx="313128" cy="329555"/>
                <a:chOff x="6113463" y="3541713"/>
                <a:chExt cx="484188" cy="509588"/>
              </a:xfrm>
            </p:grpSpPr>
            <p:sp>
              <p:nvSpPr>
                <p:cNvPr id="1048" name="Google Shape;1048;p66"/>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49" name="Google Shape;1049;p66"/>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050" name="Google Shape;1050;p66"/>
              <p:cNvGrpSpPr/>
              <p:nvPr/>
            </p:nvGrpSpPr>
            <p:grpSpPr>
              <a:xfrm>
                <a:off x="10268702" y="2216649"/>
                <a:ext cx="355220" cy="448646"/>
                <a:chOff x="6108700" y="2066926"/>
                <a:chExt cx="549275" cy="693738"/>
              </a:xfrm>
            </p:grpSpPr>
            <p:sp>
              <p:nvSpPr>
                <p:cNvPr id="1051" name="Google Shape;1051;p66"/>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52" name="Google Shape;1052;p66"/>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053" name="Google Shape;1053;p66"/>
              <p:cNvGrpSpPr/>
              <p:nvPr/>
            </p:nvGrpSpPr>
            <p:grpSpPr>
              <a:xfrm>
                <a:off x="10332867" y="2868571"/>
                <a:ext cx="238182" cy="205330"/>
                <a:chOff x="6186488" y="2930526"/>
                <a:chExt cx="368300" cy="317500"/>
              </a:xfrm>
            </p:grpSpPr>
            <p:sp>
              <p:nvSpPr>
                <p:cNvPr id="1054" name="Google Shape;1054;p66"/>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55" name="Google Shape;1055;p66"/>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56" name="Google Shape;1056;p66"/>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057" name="Google Shape;1057;p66"/>
              <p:cNvGrpSpPr/>
              <p:nvPr/>
            </p:nvGrpSpPr>
            <p:grpSpPr>
              <a:xfrm>
                <a:off x="10232762" y="3871448"/>
                <a:ext cx="405635" cy="398340"/>
                <a:chOff x="11854992" y="1994536"/>
                <a:chExt cx="405635" cy="398340"/>
              </a:xfrm>
            </p:grpSpPr>
            <p:sp>
              <p:nvSpPr>
                <p:cNvPr id="1058" name="Google Shape;1058;p66"/>
                <p:cNvSpPr/>
                <p:nvPr/>
              </p:nvSpPr>
              <p:spPr>
                <a:xfrm>
                  <a:off x="11976099" y="1994536"/>
                  <a:ext cx="284528" cy="39834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59" name="Google Shape;1059;p66"/>
                <p:cNvSpPr/>
                <p:nvPr/>
              </p:nvSpPr>
              <p:spPr>
                <a:xfrm>
                  <a:off x="11854992" y="2009127"/>
                  <a:ext cx="153208" cy="383749"/>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alpha val="4705"/>
                  </a:schemeClr>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sp>
        <p:nvSpPr>
          <p:cNvPr id="1060" name="Google Shape;1060;p66"/>
          <p:cNvSpPr txBox="1"/>
          <p:nvPr/>
        </p:nvSpPr>
        <p:spPr>
          <a:xfrm rot="-5400000">
            <a:off x="-1082602" y="2643064"/>
            <a:ext cx="2377574" cy="196208"/>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GB" sz="800" b="1">
                <a:solidFill>
                  <a:schemeClr val="lt1"/>
                </a:solidFill>
                <a:latin typeface="Arial" panose="020B0604020202020204"/>
                <a:ea typeface="Arial" panose="020B0604020202020204"/>
                <a:cs typeface="Arial" panose="020B0604020202020204"/>
                <a:sym typeface="Arial" panose="020B0604020202020204"/>
              </a:rPr>
              <a:t>BEIJING INSTITUTE OF TECHNOLOGY</a:t>
            </a:r>
            <a:endParaRPr sz="1100"/>
          </a:p>
        </p:txBody>
      </p:sp>
      <p:pic>
        <p:nvPicPr>
          <p:cNvPr id="1061" name="Google Shape;1061;p66"/>
          <p:cNvPicPr preferRelativeResize="0"/>
          <p:nvPr/>
        </p:nvPicPr>
        <p:blipFill rotWithShape="1">
          <a:blip r:embed="rId3"/>
          <a:srcRect/>
          <a:stretch>
            <a:fillRect/>
          </a:stretch>
        </p:blipFill>
        <p:spPr>
          <a:xfrm>
            <a:off x="7089475" y="411338"/>
            <a:ext cx="1721495" cy="378521"/>
          </a:xfrm>
          <a:prstGeom prst="rect">
            <a:avLst/>
          </a:prstGeom>
          <a:noFill/>
          <a:ln>
            <a:noFill/>
          </a:ln>
        </p:spPr>
      </p:pic>
      <p:cxnSp>
        <p:nvCxnSpPr>
          <p:cNvPr id="1062" name="Google Shape;1062;p66"/>
          <p:cNvCxnSpPr/>
          <p:nvPr/>
        </p:nvCxnSpPr>
        <p:spPr>
          <a:xfrm>
            <a:off x="500062" y="996919"/>
            <a:ext cx="0" cy="3536052"/>
          </a:xfrm>
          <a:prstGeom prst="straightConnector1">
            <a:avLst/>
          </a:prstGeom>
          <a:noFill/>
          <a:ln w="12700" cap="flat" cmpd="sng">
            <a:solidFill>
              <a:schemeClr val="lt1"/>
            </a:solidFill>
            <a:prstDash val="solid"/>
            <a:miter lim="800000"/>
            <a:headEnd type="none" w="sm" len="sm"/>
            <a:tailEnd type="none" w="sm" len="sm"/>
          </a:ln>
        </p:spPr>
      </p:cxnSp>
      <p:cxnSp>
        <p:nvCxnSpPr>
          <p:cNvPr id="1063" name="Google Shape;1063;p66"/>
          <p:cNvCxnSpPr/>
          <p:nvPr/>
        </p:nvCxnSpPr>
        <p:spPr>
          <a:xfrm>
            <a:off x="6943725" y="960120"/>
            <a:ext cx="0" cy="3626377"/>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封面样式2-首页1">
  <p:cSld name="封面样式2-首页1">
    <p:spTree>
      <p:nvGrpSpPr>
        <p:cNvPr id="1" name="Shape 1064"/>
        <p:cNvGrpSpPr/>
        <p:nvPr/>
      </p:nvGrpSpPr>
      <p:grpSpPr>
        <a:xfrm>
          <a:off x="0" y="0"/>
          <a:ext cx="0" cy="0"/>
          <a:chOff x="0" y="0"/>
          <a:chExt cx="0" cy="0"/>
        </a:xfrm>
      </p:grpSpPr>
      <p:sp>
        <p:nvSpPr>
          <p:cNvPr id="1065" name="Google Shape;1065;p67"/>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66" name="Google Shape;1066;p67"/>
          <p:cNvSpPr/>
          <p:nvPr/>
        </p:nvSpPr>
        <p:spPr>
          <a:xfrm>
            <a:off x="0" y="0"/>
            <a:ext cx="9144000" cy="5143500"/>
          </a:xfrm>
          <a:prstGeom prst="rect">
            <a:avLst/>
          </a:prstGeom>
          <a:gradFill>
            <a:gsLst>
              <a:gs pos="0">
                <a:srgbClr val="008244"/>
              </a:gs>
              <a:gs pos="100000">
                <a:schemeClr val="accent1"/>
              </a:gs>
            </a:gsLst>
            <a:lin ang="0" scaled="0"/>
          </a:gradFill>
          <a:ln>
            <a:noFill/>
          </a:ln>
        </p:spPr>
        <p:txBody>
          <a:bodyPr spcFirstLastPara="1" wrap="square" lIns="68575" tIns="34275" rIns="68575" bIns="34275" anchor="ctr" anchorCtr="0">
            <a:noAutofit/>
          </a:bodyPr>
          <a:lstStyle/>
          <a:p>
            <a:pPr marL="0" marR="0" lvl="0" indent="0" algn="just"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67" name="Google Shape;1067;p67"/>
          <p:cNvSpPr/>
          <p:nvPr/>
        </p:nvSpPr>
        <p:spPr>
          <a:xfrm>
            <a:off x="166415" y="0"/>
            <a:ext cx="5652643" cy="5143500"/>
          </a:xfrm>
          <a:custGeom>
            <a:avLst/>
            <a:gdLst/>
            <a:ahLst/>
            <a:cxnLst/>
            <a:rect l="l" t="t" r="r" b="b"/>
            <a:pathLst>
              <a:path w="7536857" h="6858000" extrusionOk="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lt1"/>
          </a:solidFill>
          <a:ln>
            <a:noFill/>
          </a:ln>
          <a:effectLst>
            <a:outerShdw blurRad="190500" sx="101000" sy="101000" algn="l" rotWithShape="0">
              <a:srgbClr val="000000">
                <a:alpha val="1098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68" name="Google Shape;1068;p67"/>
          <p:cNvSpPr/>
          <p:nvPr/>
        </p:nvSpPr>
        <p:spPr>
          <a:xfrm>
            <a:off x="142256" y="0"/>
            <a:ext cx="5652643" cy="5143500"/>
          </a:xfrm>
          <a:custGeom>
            <a:avLst/>
            <a:gdLst/>
            <a:ahLst/>
            <a:cxnLst/>
            <a:rect l="l" t="t" r="r" b="b"/>
            <a:pathLst>
              <a:path w="7536857" h="6858000" extrusionOk="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69" name="Google Shape;1069;p67"/>
          <p:cNvSpPr/>
          <p:nvPr/>
        </p:nvSpPr>
        <p:spPr>
          <a:xfrm>
            <a:off x="0" y="0"/>
            <a:ext cx="5652643" cy="5143500"/>
          </a:xfrm>
          <a:custGeom>
            <a:avLst/>
            <a:gdLst/>
            <a:ahLst/>
            <a:cxnLst/>
            <a:rect l="l" t="t" r="r" b="b"/>
            <a:pathLst>
              <a:path w="7536857" h="6858000" extrusionOk="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lt1"/>
          </a:solidFill>
          <a:ln>
            <a:noFill/>
          </a:ln>
          <a:effectLst>
            <a:outerShdw blurRad="76200" sx="101000" sy="101000" algn="l" rotWithShape="0">
              <a:srgbClr val="000000">
                <a:alpha val="6666"/>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70" name="Google Shape;1070;p67"/>
          <p:cNvSpPr/>
          <p:nvPr/>
        </p:nvSpPr>
        <p:spPr>
          <a:xfrm rot="10800000" flipH="1">
            <a:off x="495300" y="2872190"/>
            <a:ext cx="4867037" cy="144944"/>
          </a:xfrm>
          <a:custGeom>
            <a:avLst/>
            <a:gdLst/>
            <a:ahLst/>
            <a:cxnLst/>
            <a:rect l="l" t="t" r="r" b="b"/>
            <a:pathLst>
              <a:path w="6415214" h="193259" extrusionOk="0">
                <a:moveTo>
                  <a:pt x="6415214" y="193259"/>
                </a:moveTo>
                <a:lnTo>
                  <a:pt x="511261" y="193259"/>
                </a:lnTo>
                <a:lnTo>
                  <a:pt x="232301" y="0"/>
                </a:lnTo>
                <a:cubicBezTo>
                  <a:pt x="233095" y="65213"/>
                  <a:pt x="229125" y="128046"/>
                  <a:pt x="229919" y="193259"/>
                </a:cubicBezTo>
                <a:lnTo>
                  <a:pt x="0" y="193259"/>
                </a:lnTo>
              </a:path>
            </a:pathLst>
          </a:custGeom>
          <a:noFill/>
          <a:ln w="2857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71" name="Google Shape;1071;p67"/>
          <p:cNvSpPr txBox="1">
            <a:spLocks noGrp="1"/>
          </p:cNvSpPr>
          <p:nvPr>
            <p:ph type="title"/>
          </p:nvPr>
        </p:nvSpPr>
        <p:spPr>
          <a:xfrm>
            <a:off x="472813" y="1962519"/>
            <a:ext cx="5291969" cy="900247"/>
          </a:xfrm>
          <a:prstGeom prst="rect">
            <a:avLst/>
          </a:prstGeom>
          <a:noFill/>
          <a:ln>
            <a:noFill/>
          </a:ln>
        </p:spPr>
        <p:txBody>
          <a:bodyPr spcFirstLastPara="1" wrap="square" lIns="0" tIns="34275" rIns="68575" bIns="34275" anchor="ctr" anchorCtr="0">
            <a:spAutoFit/>
          </a:bodyPr>
          <a:lstStyle>
            <a:lvl1pPr lvl="0" algn="l">
              <a:lnSpc>
                <a:spcPct val="100000"/>
              </a:lnSpc>
              <a:spcBef>
                <a:spcPts val="0"/>
              </a:spcBef>
              <a:spcAft>
                <a:spcPts val="0"/>
              </a:spcAft>
              <a:buSzPts val="1100"/>
              <a:buNone/>
              <a:defRPr sz="27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072" name="Google Shape;1072;p67"/>
          <p:cNvSpPr txBox="1">
            <a:spLocks noGrp="1"/>
          </p:cNvSpPr>
          <p:nvPr>
            <p:ph type="body" idx="1"/>
          </p:nvPr>
        </p:nvSpPr>
        <p:spPr>
          <a:xfrm>
            <a:off x="491032" y="1764068"/>
            <a:ext cx="3865939" cy="193899"/>
          </a:xfrm>
          <a:prstGeom prst="rect">
            <a:avLst/>
          </a:prstGeom>
          <a:noFill/>
          <a:ln>
            <a:noFill/>
          </a:ln>
        </p:spPr>
        <p:txBody>
          <a:bodyPr spcFirstLastPara="1" wrap="square" lIns="0" tIns="34275" rIns="68575" bIns="34275" anchor="t" anchorCtr="0">
            <a:spAutoFit/>
          </a:bodyPr>
          <a:lstStyle>
            <a:lvl1pPr marL="457200" lvl="0" indent="-228600" algn="l">
              <a:lnSpc>
                <a:spcPct val="90000"/>
              </a:lnSpc>
              <a:spcBef>
                <a:spcPts val="800"/>
              </a:spcBef>
              <a:spcAft>
                <a:spcPts val="0"/>
              </a:spcAft>
              <a:buClr>
                <a:srgbClr val="595959"/>
              </a:buClr>
              <a:buSzPts val="900"/>
              <a:buNone/>
              <a:defRPr sz="900">
                <a:solidFill>
                  <a:srgbClr val="595959"/>
                </a:solidFill>
                <a:latin typeface="Arial" panose="020B0604020202020204"/>
                <a:ea typeface="Arial" panose="020B0604020202020204"/>
                <a:cs typeface="Arial" panose="020B0604020202020204"/>
                <a:sym typeface="Arial" panose="020B0604020202020204"/>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73" name="Google Shape;1073;p67"/>
          <p:cNvSpPr txBox="1">
            <a:spLocks noGrp="1"/>
          </p:cNvSpPr>
          <p:nvPr>
            <p:ph type="body" idx="2"/>
          </p:nvPr>
        </p:nvSpPr>
        <p:spPr>
          <a:xfrm>
            <a:off x="491729" y="3228142"/>
            <a:ext cx="3049021" cy="258533"/>
          </a:xfrm>
          <a:prstGeom prst="rect">
            <a:avLst/>
          </a:prstGeom>
          <a:noFill/>
          <a:ln>
            <a:noFill/>
          </a:ln>
        </p:spPr>
        <p:txBody>
          <a:bodyPr spcFirstLastPara="1" wrap="square" lIns="0" tIns="34275" rIns="68575" bIns="34275" anchor="ctr" anchorCtr="0">
            <a:spAutoFit/>
          </a:bodyPr>
          <a:lstStyle>
            <a:lvl1pPr marL="457200" lvl="0" indent="-228600" algn="l">
              <a:lnSpc>
                <a:spcPct val="130000"/>
              </a:lnSpc>
              <a:spcBef>
                <a:spcPts val="800"/>
              </a:spcBef>
              <a:spcAft>
                <a:spcPts val="0"/>
              </a:spcAft>
              <a:buClr>
                <a:srgbClr val="262626"/>
              </a:buClr>
              <a:buSzPts val="1100"/>
              <a:buNone/>
              <a:defRPr sz="1100">
                <a:solidFill>
                  <a:srgbClr val="262626"/>
                </a:solidFill>
              </a:defRPr>
            </a:lvl1pPr>
            <a:lvl2pPr marL="914400" lvl="1" indent="-317500" algn="l">
              <a:lnSpc>
                <a:spcPct val="90000"/>
              </a:lnSpc>
              <a:spcBef>
                <a:spcPts val="400"/>
              </a:spcBef>
              <a:spcAft>
                <a:spcPts val="0"/>
              </a:spcAft>
              <a:buClr>
                <a:schemeClr val="dk1"/>
              </a:buClr>
              <a:buSzPts val="1400"/>
              <a:buChar char="•"/>
              <a:defRPr sz="1400"/>
            </a:lvl2pPr>
            <a:lvl3pPr marL="1371600" lvl="2" indent="-317500" algn="l">
              <a:lnSpc>
                <a:spcPct val="90000"/>
              </a:lnSpc>
              <a:spcBef>
                <a:spcPts val="400"/>
              </a:spcBef>
              <a:spcAft>
                <a:spcPts val="0"/>
              </a:spcAft>
              <a:buClr>
                <a:schemeClr val="dk1"/>
              </a:buClr>
              <a:buSzPts val="1400"/>
              <a:buChar char="•"/>
              <a:defRPr sz="1400"/>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74" name="Google Shape;1074;p67"/>
          <p:cNvSpPr txBox="1"/>
          <p:nvPr/>
        </p:nvSpPr>
        <p:spPr>
          <a:xfrm>
            <a:off x="355838" y="238692"/>
            <a:ext cx="1424338" cy="594648"/>
          </a:xfrm>
          <a:prstGeom prst="rect">
            <a:avLst/>
          </a:prstGeom>
          <a:noFill/>
          <a:ln>
            <a:noFill/>
          </a:ln>
        </p:spPr>
        <p:txBody>
          <a:bodyPr spcFirstLastPara="1" wrap="square" lIns="135000" tIns="135000" rIns="135000" bIns="135000" anchor="t" anchorCtr="0">
            <a:spAutoFit/>
          </a:bodyPr>
          <a:lstStyle/>
          <a:p>
            <a:pPr marL="0" marR="0" lvl="0" indent="0" algn="l" rtl="0">
              <a:lnSpc>
                <a:spcPct val="130000"/>
              </a:lnSpc>
              <a:spcBef>
                <a:spcPts val="0"/>
              </a:spcBef>
              <a:spcAft>
                <a:spcPts val="0"/>
              </a:spcAft>
              <a:buNone/>
            </a:pPr>
            <a:r>
              <a:rPr lang="en-GB" sz="18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 BIT ▶</a:t>
            </a:r>
            <a:endParaRPr sz="18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075" name="Google Shape;1075;p67"/>
          <p:cNvPicPr preferRelativeResize="0"/>
          <p:nvPr/>
        </p:nvPicPr>
        <p:blipFill rotWithShape="1">
          <a:blip r:embed="rId2"/>
          <a:srcRect/>
          <a:stretch>
            <a:fillRect/>
          </a:stretch>
        </p:blipFill>
        <p:spPr>
          <a:xfrm>
            <a:off x="6188171" y="-580956"/>
            <a:ext cx="5914118" cy="5691286"/>
          </a:xfrm>
          <a:prstGeom prst="rect">
            <a:avLst/>
          </a:prstGeom>
          <a:noFill/>
          <a:ln>
            <a:noFill/>
          </a:ln>
        </p:spPr>
      </p:pic>
      <p:pic>
        <p:nvPicPr>
          <p:cNvPr id="1076" name="Google Shape;1076;p67"/>
          <p:cNvPicPr preferRelativeResize="0"/>
          <p:nvPr/>
        </p:nvPicPr>
        <p:blipFill rotWithShape="1">
          <a:blip r:embed="rId3"/>
          <a:srcRect/>
          <a:stretch>
            <a:fillRect/>
          </a:stretch>
        </p:blipFill>
        <p:spPr>
          <a:xfrm>
            <a:off x="6188156" y="1647652"/>
            <a:ext cx="2432371" cy="1848196"/>
          </a:xfrm>
          <a:prstGeom prst="rect">
            <a:avLst/>
          </a:prstGeom>
          <a:noFill/>
          <a:ln>
            <a:noFill/>
          </a:ln>
        </p:spPr>
      </p:pic>
      <p:grpSp>
        <p:nvGrpSpPr>
          <p:cNvPr id="1077" name="Google Shape;1077;p67"/>
          <p:cNvGrpSpPr/>
          <p:nvPr/>
        </p:nvGrpSpPr>
        <p:grpSpPr>
          <a:xfrm>
            <a:off x="503526" y="4562351"/>
            <a:ext cx="1906960" cy="207374"/>
            <a:chOff x="598941" y="6399999"/>
            <a:chExt cx="2542613" cy="276499"/>
          </a:xfrm>
        </p:grpSpPr>
        <p:grpSp>
          <p:nvGrpSpPr>
            <p:cNvPr id="1078" name="Google Shape;1078;p67"/>
            <p:cNvGrpSpPr/>
            <p:nvPr/>
          </p:nvGrpSpPr>
          <p:grpSpPr>
            <a:xfrm>
              <a:off x="2055693" y="6402621"/>
              <a:ext cx="1085861" cy="270805"/>
              <a:chOff x="10340336" y="2247899"/>
              <a:chExt cx="2724438" cy="679451"/>
            </a:xfrm>
          </p:grpSpPr>
          <p:sp>
            <p:nvSpPr>
              <p:cNvPr id="1079" name="Google Shape;1079;p67"/>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80" name="Google Shape;1080;p67"/>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081" name="Google Shape;1081;p67"/>
              <p:cNvGrpSpPr/>
              <p:nvPr/>
            </p:nvGrpSpPr>
            <p:grpSpPr>
              <a:xfrm>
                <a:off x="10340336" y="2247899"/>
                <a:ext cx="547688" cy="679451"/>
                <a:chOff x="5548313" y="2084388"/>
                <a:chExt cx="547688" cy="679451"/>
              </a:xfrm>
            </p:grpSpPr>
            <p:sp>
              <p:nvSpPr>
                <p:cNvPr id="1082" name="Google Shape;1082;p67"/>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83" name="Google Shape;1083;p67"/>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084" name="Google Shape;1084;p67"/>
              <p:cNvGrpSpPr/>
              <p:nvPr/>
            </p:nvGrpSpPr>
            <p:grpSpPr>
              <a:xfrm>
                <a:off x="11192276" y="2400300"/>
                <a:ext cx="322175" cy="373063"/>
                <a:chOff x="3792874" y="3138488"/>
                <a:chExt cx="322175" cy="373063"/>
              </a:xfrm>
            </p:grpSpPr>
            <p:sp>
              <p:nvSpPr>
                <p:cNvPr id="1085" name="Google Shape;1085;p67"/>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86" name="Google Shape;1086;p67"/>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87" name="Google Shape;1087;p67"/>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088" name="Google Shape;1088;p67"/>
            <p:cNvGrpSpPr/>
            <p:nvPr/>
          </p:nvGrpSpPr>
          <p:grpSpPr>
            <a:xfrm>
              <a:off x="598941" y="6399999"/>
              <a:ext cx="1102619" cy="276499"/>
              <a:chOff x="6738929" y="2270918"/>
              <a:chExt cx="2766486" cy="693738"/>
            </a:xfrm>
          </p:grpSpPr>
          <p:grpSp>
            <p:nvGrpSpPr>
              <p:cNvPr id="1089" name="Google Shape;1089;p67"/>
              <p:cNvGrpSpPr/>
              <p:nvPr/>
            </p:nvGrpSpPr>
            <p:grpSpPr>
              <a:xfrm>
                <a:off x="8180494" y="2355056"/>
                <a:ext cx="484188" cy="509588"/>
                <a:chOff x="6113463" y="3541713"/>
                <a:chExt cx="484188" cy="509588"/>
              </a:xfrm>
            </p:grpSpPr>
            <p:sp>
              <p:nvSpPr>
                <p:cNvPr id="1090" name="Google Shape;1090;p67"/>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91" name="Google Shape;1091;p67"/>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092" name="Google Shape;1092;p67"/>
              <p:cNvGrpSpPr/>
              <p:nvPr/>
            </p:nvGrpSpPr>
            <p:grpSpPr>
              <a:xfrm>
                <a:off x="6738929" y="2270918"/>
                <a:ext cx="549275" cy="693738"/>
                <a:chOff x="6108700" y="2066926"/>
                <a:chExt cx="549275" cy="693738"/>
              </a:xfrm>
            </p:grpSpPr>
            <p:sp>
              <p:nvSpPr>
                <p:cNvPr id="1093" name="Google Shape;1093;p67"/>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94" name="Google Shape;1094;p67"/>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095" name="Google Shape;1095;p67"/>
              <p:cNvGrpSpPr/>
              <p:nvPr/>
            </p:nvGrpSpPr>
            <p:grpSpPr>
              <a:xfrm>
                <a:off x="7532962" y="2451100"/>
                <a:ext cx="368300" cy="317500"/>
                <a:chOff x="6186488" y="2930526"/>
                <a:chExt cx="368300" cy="317500"/>
              </a:xfrm>
            </p:grpSpPr>
            <p:sp>
              <p:nvSpPr>
                <p:cNvPr id="1096" name="Google Shape;1096;p67"/>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97" name="Google Shape;1097;p67"/>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098" name="Google Shape;1098;p67"/>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099" name="Google Shape;1099;p67"/>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00" name="Google Shape;1100;p67"/>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封面样式2-首页2">
  <p:cSld name="封面样式2-首页2">
    <p:spTree>
      <p:nvGrpSpPr>
        <p:cNvPr id="1" name="Shape 1101"/>
        <p:cNvGrpSpPr/>
        <p:nvPr/>
      </p:nvGrpSpPr>
      <p:grpSpPr>
        <a:xfrm>
          <a:off x="0" y="0"/>
          <a:ext cx="0" cy="0"/>
          <a:chOff x="0" y="0"/>
          <a:chExt cx="0" cy="0"/>
        </a:xfrm>
      </p:grpSpPr>
      <p:sp>
        <p:nvSpPr>
          <p:cNvPr id="1102" name="Google Shape;1102;p68"/>
          <p:cNvSpPr/>
          <p:nvPr/>
        </p:nvSpPr>
        <p:spPr>
          <a:xfrm>
            <a:off x="8529778" y="1"/>
            <a:ext cx="614222"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03" name="Google Shape;1103;p68"/>
          <p:cNvSpPr/>
          <p:nvPr/>
        </p:nvSpPr>
        <p:spPr>
          <a:xfrm>
            <a:off x="0" y="0"/>
            <a:ext cx="853454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104" name="Google Shape;1104;p68"/>
          <p:cNvCxnSpPr/>
          <p:nvPr/>
        </p:nvCxnSpPr>
        <p:spPr>
          <a:xfrm>
            <a:off x="8529778" y="0"/>
            <a:ext cx="0" cy="5143500"/>
          </a:xfrm>
          <a:prstGeom prst="straightConnector1">
            <a:avLst/>
          </a:prstGeom>
          <a:noFill/>
          <a:ln w="12700" cap="flat" cmpd="sng">
            <a:solidFill>
              <a:schemeClr val="lt1"/>
            </a:solidFill>
            <a:prstDash val="solid"/>
            <a:miter lim="800000"/>
            <a:headEnd type="none" w="sm" len="sm"/>
            <a:tailEnd type="none" w="sm" len="sm"/>
          </a:ln>
        </p:spPr>
      </p:cxnSp>
      <p:pic>
        <p:nvPicPr>
          <p:cNvPr id="1105" name="Google Shape;1105;p68"/>
          <p:cNvPicPr preferRelativeResize="0"/>
          <p:nvPr/>
        </p:nvPicPr>
        <p:blipFill rotWithShape="1">
          <a:blip r:embed="rId2"/>
          <a:srcRect/>
          <a:stretch>
            <a:fillRect/>
          </a:stretch>
        </p:blipFill>
        <p:spPr>
          <a:xfrm>
            <a:off x="-1957988" y="120827"/>
            <a:ext cx="5093768" cy="4901844"/>
          </a:xfrm>
          <a:prstGeom prst="rect">
            <a:avLst/>
          </a:prstGeom>
          <a:noFill/>
          <a:ln>
            <a:noFill/>
          </a:ln>
        </p:spPr>
      </p:pic>
      <p:sp>
        <p:nvSpPr>
          <p:cNvPr id="1106" name="Google Shape;1106;p68"/>
          <p:cNvSpPr/>
          <p:nvPr/>
        </p:nvSpPr>
        <p:spPr>
          <a:xfrm>
            <a:off x="0" y="1128713"/>
            <a:ext cx="9144000" cy="2886075"/>
          </a:xfrm>
          <a:prstGeom prst="rect">
            <a:avLst/>
          </a:prstGeom>
          <a:solidFill>
            <a:schemeClr val="lt1"/>
          </a:solidFill>
          <a:ln>
            <a:noFill/>
          </a:ln>
          <a:effectLst>
            <a:outerShdw blurRad="101600" sx="101000" sy="101000" algn="ctr" rotWithShape="0">
              <a:srgbClr val="000000">
                <a:alpha val="2196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07" name="Google Shape;1107;p68"/>
          <p:cNvSpPr/>
          <p:nvPr/>
        </p:nvSpPr>
        <p:spPr>
          <a:xfrm rot="10800000" flipH="1">
            <a:off x="3857523" y="2840176"/>
            <a:ext cx="4677017" cy="144944"/>
          </a:xfrm>
          <a:custGeom>
            <a:avLst/>
            <a:gdLst/>
            <a:ahLst/>
            <a:cxnLst/>
            <a:rect l="l" t="t" r="r" b="b"/>
            <a:pathLst>
              <a:path w="6415214" h="193259" extrusionOk="0">
                <a:moveTo>
                  <a:pt x="6415214" y="193259"/>
                </a:moveTo>
                <a:lnTo>
                  <a:pt x="511261" y="193259"/>
                </a:lnTo>
                <a:lnTo>
                  <a:pt x="232301" y="0"/>
                </a:lnTo>
                <a:cubicBezTo>
                  <a:pt x="233095" y="65213"/>
                  <a:pt x="229125" y="128046"/>
                  <a:pt x="229919" y="193259"/>
                </a:cubicBezTo>
                <a:lnTo>
                  <a:pt x="0" y="193259"/>
                </a:lnTo>
              </a:path>
            </a:pathLst>
          </a:custGeom>
          <a:noFill/>
          <a:ln w="2857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08" name="Google Shape;1108;p68"/>
          <p:cNvSpPr txBox="1">
            <a:spLocks noGrp="1"/>
          </p:cNvSpPr>
          <p:nvPr>
            <p:ph type="title"/>
          </p:nvPr>
        </p:nvSpPr>
        <p:spPr>
          <a:xfrm>
            <a:off x="3835065" y="1918863"/>
            <a:ext cx="4677017" cy="900247"/>
          </a:xfrm>
          <a:prstGeom prst="rect">
            <a:avLst/>
          </a:prstGeom>
          <a:noFill/>
          <a:ln>
            <a:noFill/>
          </a:ln>
        </p:spPr>
        <p:txBody>
          <a:bodyPr spcFirstLastPara="1" wrap="square" lIns="0" tIns="34275" rIns="68575" bIns="34275" anchor="ctr" anchorCtr="0">
            <a:spAutoFit/>
          </a:bodyPr>
          <a:lstStyle>
            <a:lvl1pPr lvl="0" algn="l">
              <a:lnSpc>
                <a:spcPct val="100000"/>
              </a:lnSpc>
              <a:spcBef>
                <a:spcPts val="0"/>
              </a:spcBef>
              <a:spcAft>
                <a:spcPts val="0"/>
              </a:spcAft>
              <a:buSzPts val="1100"/>
              <a:buNone/>
              <a:defRPr sz="27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109" name="Google Shape;1109;p68"/>
          <p:cNvSpPr txBox="1">
            <a:spLocks noGrp="1"/>
          </p:cNvSpPr>
          <p:nvPr>
            <p:ph type="body" idx="1"/>
          </p:nvPr>
        </p:nvSpPr>
        <p:spPr>
          <a:xfrm>
            <a:off x="3852761" y="1747351"/>
            <a:ext cx="3865939" cy="193899"/>
          </a:xfrm>
          <a:prstGeom prst="rect">
            <a:avLst/>
          </a:prstGeom>
          <a:noFill/>
          <a:ln>
            <a:noFill/>
          </a:ln>
        </p:spPr>
        <p:txBody>
          <a:bodyPr spcFirstLastPara="1" wrap="square" lIns="0" tIns="34275" rIns="68575" bIns="34275" anchor="t" anchorCtr="0">
            <a:spAutoFit/>
          </a:bodyPr>
          <a:lstStyle>
            <a:lvl1pPr marL="457200" lvl="0" indent="-228600" algn="l">
              <a:lnSpc>
                <a:spcPct val="90000"/>
              </a:lnSpc>
              <a:spcBef>
                <a:spcPts val="800"/>
              </a:spcBef>
              <a:spcAft>
                <a:spcPts val="0"/>
              </a:spcAft>
              <a:buClr>
                <a:srgbClr val="595959"/>
              </a:buClr>
              <a:buSzPts val="900"/>
              <a:buNone/>
              <a:defRPr sz="900">
                <a:solidFill>
                  <a:srgbClr val="595959"/>
                </a:solidFill>
                <a:latin typeface="Arial" panose="020B0604020202020204"/>
                <a:ea typeface="Arial" panose="020B0604020202020204"/>
                <a:cs typeface="Arial" panose="020B0604020202020204"/>
                <a:sym typeface="Arial" panose="020B0604020202020204"/>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10" name="Google Shape;1110;p68"/>
          <p:cNvSpPr txBox="1">
            <a:spLocks noGrp="1"/>
          </p:cNvSpPr>
          <p:nvPr>
            <p:ph type="body" idx="2"/>
          </p:nvPr>
        </p:nvSpPr>
        <p:spPr>
          <a:xfrm>
            <a:off x="3857523" y="3149160"/>
            <a:ext cx="3049021" cy="258533"/>
          </a:xfrm>
          <a:prstGeom prst="rect">
            <a:avLst/>
          </a:prstGeom>
          <a:noFill/>
          <a:ln>
            <a:noFill/>
          </a:ln>
        </p:spPr>
        <p:txBody>
          <a:bodyPr spcFirstLastPara="1" wrap="square" lIns="0" tIns="34275" rIns="68575" bIns="34275" anchor="ctr" anchorCtr="0">
            <a:spAutoFit/>
          </a:bodyPr>
          <a:lstStyle>
            <a:lvl1pPr marL="457200" lvl="0" indent="-228600" algn="l">
              <a:lnSpc>
                <a:spcPct val="130000"/>
              </a:lnSpc>
              <a:spcBef>
                <a:spcPts val="800"/>
              </a:spcBef>
              <a:spcAft>
                <a:spcPts val="0"/>
              </a:spcAft>
              <a:buClr>
                <a:srgbClr val="262626"/>
              </a:buClr>
              <a:buSzPts val="1100"/>
              <a:buNone/>
              <a:defRPr sz="1100">
                <a:solidFill>
                  <a:srgbClr val="262626"/>
                </a:solidFill>
              </a:defRPr>
            </a:lvl1pPr>
            <a:lvl2pPr marL="914400" lvl="1" indent="-317500" algn="l">
              <a:lnSpc>
                <a:spcPct val="90000"/>
              </a:lnSpc>
              <a:spcBef>
                <a:spcPts val="400"/>
              </a:spcBef>
              <a:spcAft>
                <a:spcPts val="0"/>
              </a:spcAft>
              <a:buClr>
                <a:schemeClr val="dk1"/>
              </a:buClr>
              <a:buSzPts val="1400"/>
              <a:buChar char="•"/>
              <a:defRPr sz="1400"/>
            </a:lvl2pPr>
            <a:lvl3pPr marL="1371600" lvl="2" indent="-317500" algn="l">
              <a:lnSpc>
                <a:spcPct val="90000"/>
              </a:lnSpc>
              <a:spcBef>
                <a:spcPts val="400"/>
              </a:spcBef>
              <a:spcAft>
                <a:spcPts val="0"/>
              </a:spcAft>
              <a:buClr>
                <a:schemeClr val="dk1"/>
              </a:buClr>
              <a:buSzPts val="1400"/>
              <a:buChar char="•"/>
              <a:defRPr sz="1400"/>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111" name="Google Shape;1111;p68"/>
          <p:cNvPicPr preferRelativeResize="0"/>
          <p:nvPr/>
        </p:nvPicPr>
        <p:blipFill rotWithShape="1">
          <a:blip r:embed="rId3"/>
          <a:srcRect/>
          <a:stretch>
            <a:fillRect/>
          </a:stretch>
        </p:blipFill>
        <p:spPr>
          <a:xfrm>
            <a:off x="833446" y="1769578"/>
            <a:ext cx="2141540" cy="1627212"/>
          </a:xfrm>
          <a:prstGeom prst="rect">
            <a:avLst/>
          </a:prstGeom>
          <a:noFill/>
          <a:ln>
            <a:noFill/>
          </a:ln>
        </p:spPr>
      </p:pic>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封面样式2-首页3">
  <p:cSld name="封面样式2-首页3">
    <p:spTree>
      <p:nvGrpSpPr>
        <p:cNvPr id="1" name="Shape 1112"/>
        <p:cNvGrpSpPr/>
        <p:nvPr/>
      </p:nvGrpSpPr>
      <p:grpSpPr>
        <a:xfrm>
          <a:off x="0" y="0"/>
          <a:ext cx="0" cy="0"/>
          <a:chOff x="0" y="0"/>
          <a:chExt cx="0" cy="0"/>
        </a:xfrm>
      </p:grpSpPr>
      <p:sp>
        <p:nvSpPr>
          <p:cNvPr id="1113" name="Google Shape;1113;p69"/>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14" name="Google Shape;1114;p69"/>
          <p:cNvSpPr/>
          <p:nvPr/>
        </p:nvSpPr>
        <p:spPr>
          <a:xfrm rot="1916941">
            <a:off x="-471709" y="-453301"/>
            <a:ext cx="9689249" cy="7760567"/>
          </a:xfrm>
          <a:custGeom>
            <a:avLst/>
            <a:gdLst/>
            <a:ahLst/>
            <a:cxnLst/>
            <a:rect l="l" t="t" r="r" b="b"/>
            <a:pathLst>
              <a:path w="12918999" h="10347422" extrusionOk="0">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rgbClr val="FFFFFF">
                  <a:alpha val="0"/>
                </a:srgbClr>
              </a:gs>
              <a:gs pos="100000">
                <a:srgbClr val="3F3F3F">
                  <a:alpha val="14901"/>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15" name="Google Shape;1115;p69"/>
          <p:cNvSpPr/>
          <p:nvPr/>
        </p:nvSpPr>
        <p:spPr>
          <a:xfrm rot="2885786">
            <a:off x="815947" y="-2227196"/>
            <a:ext cx="8132812" cy="9116366"/>
          </a:xfrm>
          <a:custGeom>
            <a:avLst/>
            <a:gdLst/>
            <a:ahLst/>
            <a:cxnLst/>
            <a:rect l="l" t="t" r="r" b="b"/>
            <a:pathLst>
              <a:path w="10843749" h="12155155" extrusionOk="0">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rgbClr val="FFFFFF">
                  <a:alpha val="0"/>
                </a:srgbClr>
              </a:gs>
              <a:gs pos="100000">
                <a:srgbClr val="3F3F3F">
                  <a:alpha val="10980"/>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16" name="Google Shape;1116;p69"/>
          <p:cNvSpPr/>
          <p:nvPr/>
        </p:nvSpPr>
        <p:spPr>
          <a:xfrm rot="1846855">
            <a:off x="-230461" y="-404772"/>
            <a:ext cx="9488117" cy="8649362"/>
          </a:xfrm>
          <a:custGeom>
            <a:avLst/>
            <a:gdLst/>
            <a:ahLst/>
            <a:cxnLst/>
            <a:rect l="l" t="t" r="r" b="b"/>
            <a:pathLst>
              <a:path w="12650822" h="11532482" extrusionOk="0">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rgbClr val="FFFFFF">
                  <a:alpha val="2745"/>
                </a:srgbClr>
              </a:gs>
              <a:gs pos="100000">
                <a:srgbClr val="3F3F3F">
                  <a:alpha val="17647"/>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17" name="Google Shape;1117;p69"/>
          <p:cNvSpPr/>
          <p:nvPr/>
        </p:nvSpPr>
        <p:spPr>
          <a:xfrm>
            <a:off x="-1" y="2248731"/>
            <a:ext cx="9143999" cy="2742011"/>
          </a:xfrm>
          <a:custGeom>
            <a:avLst/>
            <a:gdLst/>
            <a:ahLst/>
            <a:cxnLst/>
            <a:rect l="l" t="t" r="r" b="b"/>
            <a:pathLst>
              <a:path w="12191999" h="3656014" extrusionOk="0">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lt1"/>
          </a:solidFill>
          <a:ln>
            <a:noFill/>
          </a:ln>
          <a:effectLst>
            <a:outerShdw blurRad="381000" sx="102000" sy="102000" algn="ctr" rotWithShape="0">
              <a:srgbClr val="000000">
                <a:alpha val="9803"/>
              </a:srgbClr>
            </a:outerShdw>
          </a:effectLst>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18" name="Google Shape;1118;p69"/>
          <p:cNvSpPr/>
          <p:nvPr/>
        </p:nvSpPr>
        <p:spPr>
          <a:xfrm>
            <a:off x="-1" y="2264690"/>
            <a:ext cx="9143999" cy="2742011"/>
          </a:xfrm>
          <a:custGeom>
            <a:avLst/>
            <a:gdLst/>
            <a:ahLst/>
            <a:cxnLst/>
            <a:rect l="l" t="t" r="r" b="b"/>
            <a:pathLst>
              <a:path w="12191999" h="3656014" extrusionOk="0">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19" name="Google Shape;1119;p69"/>
          <p:cNvSpPr/>
          <p:nvPr/>
        </p:nvSpPr>
        <p:spPr>
          <a:xfrm rot="2676034">
            <a:off x="-1261063" y="3765999"/>
            <a:ext cx="2522128" cy="2557542"/>
          </a:xfrm>
          <a:custGeom>
            <a:avLst/>
            <a:gdLst/>
            <a:ahLst/>
            <a:cxnLst/>
            <a:rect l="l" t="t" r="r" b="b"/>
            <a:pathLst>
              <a:path w="3362838" h="3410056" extrusionOk="0">
                <a:moveTo>
                  <a:pt x="0" y="0"/>
                </a:moveTo>
                <a:lnTo>
                  <a:pt x="3362838" y="3410056"/>
                </a:lnTo>
                <a:lnTo>
                  <a:pt x="3362837" y="3410056"/>
                </a:lnTo>
                <a:lnTo>
                  <a:pt x="0" y="1"/>
                </a:lnTo>
                <a:close/>
              </a:path>
            </a:pathLst>
          </a:custGeom>
          <a:gradFill>
            <a:gsLst>
              <a:gs pos="0">
                <a:srgbClr val="FFFFFF">
                  <a:alpha val="0"/>
                </a:srgbClr>
              </a:gs>
              <a:gs pos="100000">
                <a:schemeClr val="accent2"/>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20" name="Google Shape;1120;p69"/>
          <p:cNvSpPr/>
          <p:nvPr/>
        </p:nvSpPr>
        <p:spPr>
          <a:xfrm>
            <a:off x="0" y="2401490"/>
            <a:ext cx="9143999" cy="2742011"/>
          </a:xfrm>
          <a:custGeom>
            <a:avLst/>
            <a:gdLst/>
            <a:ahLst/>
            <a:cxnLst/>
            <a:rect l="l" t="t" r="r" b="b"/>
            <a:pathLst>
              <a:path w="12191999" h="3656014" extrusionOk="0">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lt1"/>
          </a:solidFill>
          <a:ln>
            <a:noFill/>
          </a:ln>
          <a:effectLst>
            <a:outerShdw blurRad="381000" sx="102000" sy="102000" algn="ctr" rotWithShape="0">
              <a:srgbClr val="000000">
                <a:alpha val="9803"/>
              </a:srgbClr>
            </a:outerShdw>
          </a:effectLst>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21" name="Google Shape;1121;p69"/>
          <p:cNvSpPr txBox="1">
            <a:spLocks noGrp="1"/>
          </p:cNvSpPr>
          <p:nvPr>
            <p:ph type="title"/>
          </p:nvPr>
        </p:nvSpPr>
        <p:spPr>
          <a:xfrm>
            <a:off x="386954" y="2818568"/>
            <a:ext cx="8370093" cy="992579"/>
          </a:xfrm>
          <a:prstGeom prst="rect">
            <a:avLst/>
          </a:prstGeom>
          <a:noFill/>
          <a:ln>
            <a:noFill/>
          </a:ln>
        </p:spPr>
        <p:txBody>
          <a:bodyPr spcFirstLastPara="1" wrap="square" lIns="0" tIns="34275" rIns="68575" bIns="34275" anchor="ctr" anchorCtr="0">
            <a:spAutoFit/>
          </a:bodyPr>
          <a:lstStyle>
            <a:lvl1pPr lvl="0" algn="ctr">
              <a:lnSpc>
                <a:spcPct val="100000"/>
              </a:lnSpc>
              <a:spcBef>
                <a:spcPts val="0"/>
              </a:spcBef>
              <a:spcAft>
                <a:spcPts val="0"/>
              </a:spcAft>
              <a:buSzPts val="1100"/>
              <a:buNone/>
              <a:defRPr sz="3000" b="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122" name="Google Shape;1122;p69"/>
          <p:cNvSpPr txBox="1">
            <a:spLocks noGrp="1"/>
          </p:cNvSpPr>
          <p:nvPr>
            <p:ph type="body" idx="1"/>
          </p:nvPr>
        </p:nvSpPr>
        <p:spPr>
          <a:xfrm>
            <a:off x="3047490" y="4155554"/>
            <a:ext cx="3049021" cy="258532"/>
          </a:xfrm>
          <a:prstGeom prst="rect">
            <a:avLst/>
          </a:prstGeom>
          <a:noFill/>
          <a:ln>
            <a:noFill/>
          </a:ln>
        </p:spPr>
        <p:txBody>
          <a:bodyPr spcFirstLastPara="1" wrap="square" lIns="0" tIns="34275" rIns="68575" bIns="34275" anchor="ctr" anchorCtr="0">
            <a:spAutoFit/>
          </a:bodyPr>
          <a:lstStyle>
            <a:lvl1pPr marL="457200" lvl="0" indent="-228600" algn="ctr">
              <a:lnSpc>
                <a:spcPct val="130000"/>
              </a:lnSpc>
              <a:spcBef>
                <a:spcPts val="800"/>
              </a:spcBef>
              <a:spcAft>
                <a:spcPts val="0"/>
              </a:spcAft>
              <a:buClr>
                <a:srgbClr val="262626"/>
              </a:buClr>
              <a:buSzPts val="1100"/>
              <a:buNone/>
              <a:defRPr sz="1100">
                <a:solidFill>
                  <a:srgbClr val="262626"/>
                </a:solidFill>
              </a:defRPr>
            </a:lvl1pPr>
            <a:lvl2pPr marL="914400" lvl="1" indent="-317500" algn="l">
              <a:lnSpc>
                <a:spcPct val="90000"/>
              </a:lnSpc>
              <a:spcBef>
                <a:spcPts val="400"/>
              </a:spcBef>
              <a:spcAft>
                <a:spcPts val="0"/>
              </a:spcAft>
              <a:buClr>
                <a:schemeClr val="dk1"/>
              </a:buClr>
              <a:buSzPts val="1400"/>
              <a:buChar char="•"/>
              <a:defRPr sz="1400"/>
            </a:lvl2pPr>
            <a:lvl3pPr marL="1371600" lvl="2" indent="-317500" algn="l">
              <a:lnSpc>
                <a:spcPct val="90000"/>
              </a:lnSpc>
              <a:spcBef>
                <a:spcPts val="400"/>
              </a:spcBef>
              <a:spcAft>
                <a:spcPts val="0"/>
              </a:spcAft>
              <a:buClr>
                <a:schemeClr val="dk1"/>
              </a:buClr>
              <a:buSzPts val="1400"/>
              <a:buChar char="•"/>
              <a:defRPr sz="1400"/>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123" name="Google Shape;1123;p69"/>
          <p:cNvCxnSpPr/>
          <p:nvPr/>
        </p:nvCxnSpPr>
        <p:spPr>
          <a:xfrm>
            <a:off x="1581392" y="3971564"/>
            <a:ext cx="5981218" cy="0"/>
          </a:xfrm>
          <a:prstGeom prst="straightConnector1">
            <a:avLst/>
          </a:prstGeom>
          <a:noFill/>
          <a:ln w="38100" cap="flat" cmpd="sng">
            <a:solidFill>
              <a:schemeClr val="accent1"/>
            </a:solidFill>
            <a:prstDash val="solid"/>
            <a:miter lim="800000"/>
            <a:headEnd type="none" w="sm" len="sm"/>
            <a:tailEnd type="none" w="sm" len="sm"/>
          </a:ln>
        </p:spPr>
      </p:cxnSp>
      <p:pic>
        <p:nvPicPr>
          <p:cNvPr id="1124" name="Google Shape;1124;p69"/>
          <p:cNvPicPr preferRelativeResize="0"/>
          <p:nvPr/>
        </p:nvPicPr>
        <p:blipFill rotWithShape="1">
          <a:blip r:embed="rId2"/>
          <a:srcRect/>
          <a:stretch>
            <a:fillRect/>
          </a:stretch>
        </p:blipFill>
        <p:spPr>
          <a:xfrm>
            <a:off x="2899650" y="708628"/>
            <a:ext cx="3383156" cy="946953"/>
          </a:xfrm>
          <a:prstGeom prst="rect">
            <a:avLst/>
          </a:prstGeom>
          <a:noFill/>
          <a:ln>
            <a:noFill/>
          </a:ln>
        </p:spPr>
      </p:pic>
      <p:sp>
        <p:nvSpPr>
          <p:cNvPr id="1125" name="Google Shape;1125;p69"/>
          <p:cNvSpPr txBox="1"/>
          <p:nvPr/>
        </p:nvSpPr>
        <p:spPr>
          <a:xfrm>
            <a:off x="113133" y="4566516"/>
            <a:ext cx="1617390" cy="463073"/>
          </a:xfrm>
          <a:prstGeom prst="rect">
            <a:avLst/>
          </a:prstGeom>
          <a:noFill/>
          <a:ln>
            <a:noFill/>
          </a:ln>
        </p:spPr>
        <p:txBody>
          <a:bodyPr spcFirstLastPara="1" wrap="square" lIns="135000" tIns="135000" rIns="135000" bIns="135000" anchor="t" anchorCtr="0">
            <a:spAutoFit/>
          </a:bodyPr>
          <a:lstStyle/>
          <a:p>
            <a:pPr marL="0" marR="0" lvl="0" indent="0" algn="l" rtl="0">
              <a:lnSpc>
                <a:spcPct val="130000"/>
              </a:lnSpc>
              <a:spcBef>
                <a:spcPts val="0"/>
              </a:spcBef>
              <a:spcAft>
                <a:spcPts val="0"/>
              </a:spcAft>
              <a:buClr>
                <a:schemeClr val="accent3"/>
              </a:buClr>
              <a:buSzPts val="1100"/>
              <a:buFont typeface="微软雅黑" panose="020B0503020204020204" charset="-122"/>
              <a:buNone/>
            </a:pP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BIT</a:t>
            </a:r>
            <a:r>
              <a:rPr lang="en-GB" sz="1100" b="0"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GB" sz="1100" b="0"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SINCE 1940</a:t>
            </a:r>
            <a:endParaRPr sz="1100" b="1" i="0">
              <a:solidFill>
                <a:schemeClr val="accent3"/>
              </a:solidFill>
              <a:latin typeface="Arial" panose="020B0604020202020204"/>
              <a:ea typeface="Arial" panose="020B0604020202020204"/>
              <a:cs typeface="Arial" panose="020B0604020202020204"/>
              <a:sym typeface="Arial" panose="020B0604020202020204"/>
            </a:endParaRPr>
          </a:p>
        </p:txBody>
      </p:sp>
      <p:grpSp>
        <p:nvGrpSpPr>
          <p:cNvPr id="1126" name="Google Shape;1126;p69"/>
          <p:cNvGrpSpPr/>
          <p:nvPr/>
        </p:nvGrpSpPr>
        <p:grpSpPr>
          <a:xfrm>
            <a:off x="7562609" y="4736389"/>
            <a:ext cx="1324399" cy="144023"/>
            <a:chOff x="598941" y="6399999"/>
            <a:chExt cx="2542613" cy="276499"/>
          </a:xfrm>
        </p:grpSpPr>
        <p:grpSp>
          <p:nvGrpSpPr>
            <p:cNvPr id="1127" name="Google Shape;1127;p69"/>
            <p:cNvGrpSpPr/>
            <p:nvPr/>
          </p:nvGrpSpPr>
          <p:grpSpPr>
            <a:xfrm>
              <a:off x="2055693" y="6402621"/>
              <a:ext cx="1085861" cy="270805"/>
              <a:chOff x="10340336" y="2247899"/>
              <a:chExt cx="2724438" cy="679451"/>
            </a:xfrm>
          </p:grpSpPr>
          <p:sp>
            <p:nvSpPr>
              <p:cNvPr id="1128" name="Google Shape;1128;p69"/>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29" name="Google Shape;1129;p69"/>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130" name="Google Shape;1130;p69"/>
              <p:cNvGrpSpPr/>
              <p:nvPr/>
            </p:nvGrpSpPr>
            <p:grpSpPr>
              <a:xfrm>
                <a:off x="10340336" y="2247899"/>
                <a:ext cx="547688" cy="679451"/>
                <a:chOff x="5548313" y="2084388"/>
                <a:chExt cx="547688" cy="679451"/>
              </a:xfrm>
            </p:grpSpPr>
            <p:sp>
              <p:nvSpPr>
                <p:cNvPr id="1131" name="Google Shape;1131;p69"/>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32" name="Google Shape;1132;p69"/>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133" name="Google Shape;1133;p69"/>
              <p:cNvGrpSpPr/>
              <p:nvPr/>
            </p:nvGrpSpPr>
            <p:grpSpPr>
              <a:xfrm>
                <a:off x="11192276" y="2400300"/>
                <a:ext cx="322175" cy="373063"/>
                <a:chOff x="3792874" y="3138488"/>
                <a:chExt cx="322175" cy="373063"/>
              </a:xfrm>
            </p:grpSpPr>
            <p:sp>
              <p:nvSpPr>
                <p:cNvPr id="1134" name="Google Shape;1134;p69"/>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35" name="Google Shape;1135;p69"/>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36" name="Google Shape;1136;p69"/>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137" name="Google Shape;1137;p69"/>
            <p:cNvGrpSpPr/>
            <p:nvPr/>
          </p:nvGrpSpPr>
          <p:grpSpPr>
            <a:xfrm>
              <a:off x="598941" y="6399999"/>
              <a:ext cx="1102619" cy="276499"/>
              <a:chOff x="6738929" y="2270918"/>
              <a:chExt cx="2766486" cy="693738"/>
            </a:xfrm>
          </p:grpSpPr>
          <p:grpSp>
            <p:nvGrpSpPr>
              <p:cNvPr id="1138" name="Google Shape;1138;p69"/>
              <p:cNvGrpSpPr/>
              <p:nvPr/>
            </p:nvGrpSpPr>
            <p:grpSpPr>
              <a:xfrm>
                <a:off x="8180494" y="2355056"/>
                <a:ext cx="484188" cy="509588"/>
                <a:chOff x="6113463" y="3541713"/>
                <a:chExt cx="484188" cy="509588"/>
              </a:xfrm>
            </p:grpSpPr>
            <p:sp>
              <p:nvSpPr>
                <p:cNvPr id="1139" name="Google Shape;1139;p69"/>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40" name="Google Shape;1140;p69"/>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141" name="Google Shape;1141;p69"/>
              <p:cNvGrpSpPr/>
              <p:nvPr/>
            </p:nvGrpSpPr>
            <p:grpSpPr>
              <a:xfrm>
                <a:off x="6738929" y="2270918"/>
                <a:ext cx="549275" cy="693738"/>
                <a:chOff x="6108700" y="2066926"/>
                <a:chExt cx="549275" cy="693738"/>
              </a:xfrm>
            </p:grpSpPr>
            <p:sp>
              <p:nvSpPr>
                <p:cNvPr id="1142" name="Google Shape;1142;p69"/>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43" name="Google Shape;1143;p69"/>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144" name="Google Shape;1144;p69"/>
              <p:cNvGrpSpPr/>
              <p:nvPr/>
            </p:nvGrpSpPr>
            <p:grpSpPr>
              <a:xfrm>
                <a:off x="7532962" y="2451100"/>
                <a:ext cx="368300" cy="317500"/>
                <a:chOff x="6186488" y="2930526"/>
                <a:chExt cx="368300" cy="317500"/>
              </a:xfrm>
            </p:grpSpPr>
            <p:sp>
              <p:nvSpPr>
                <p:cNvPr id="1145" name="Google Shape;1145;p69"/>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46" name="Google Shape;1146;p69"/>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47" name="Google Shape;1147;p69"/>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148" name="Google Shape;1148;p69"/>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49" name="Google Shape;1149;p69"/>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封面样式2-尾页">
  <p:cSld name="封面样式2-尾页">
    <p:spTree>
      <p:nvGrpSpPr>
        <p:cNvPr id="1" name="Shape 1150"/>
        <p:cNvGrpSpPr/>
        <p:nvPr/>
      </p:nvGrpSpPr>
      <p:grpSpPr>
        <a:xfrm>
          <a:off x="0" y="0"/>
          <a:ext cx="0" cy="0"/>
          <a:chOff x="0" y="0"/>
          <a:chExt cx="0" cy="0"/>
        </a:xfrm>
      </p:grpSpPr>
      <p:sp>
        <p:nvSpPr>
          <p:cNvPr id="1151" name="Google Shape;1151;p70"/>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52" name="Google Shape;1152;p70"/>
          <p:cNvSpPr/>
          <p:nvPr/>
        </p:nvSpPr>
        <p:spPr>
          <a:xfrm>
            <a:off x="0" y="0"/>
            <a:ext cx="9144000" cy="5143500"/>
          </a:xfrm>
          <a:prstGeom prst="rect">
            <a:avLst/>
          </a:prstGeom>
          <a:gradFill>
            <a:gsLst>
              <a:gs pos="0">
                <a:srgbClr val="006C39">
                  <a:alpha val="0"/>
                </a:srgbClr>
              </a:gs>
              <a:gs pos="52200">
                <a:schemeClr val="accent1"/>
              </a:gs>
              <a:gs pos="100000">
                <a:srgbClr val="006C39">
                  <a:alpha val="0"/>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53" name="Google Shape;1153;p70"/>
          <p:cNvSpPr/>
          <p:nvPr/>
        </p:nvSpPr>
        <p:spPr>
          <a:xfrm rot="10800000">
            <a:off x="3331564" y="2819399"/>
            <a:ext cx="2480873" cy="1751919"/>
          </a:xfrm>
          <a:custGeom>
            <a:avLst/>
            <a:gdLst/>
            <a:ahLst/>
            <a:cxnLst/>
            <a:rect l="l" t="t" r="r" b="b"/>
            <a:pathLst>
              <a:path w="3162300" h="2147409" extrusionOk="0">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54" name="Google Shape;1154;p70"/>
          <p:cNvSpPr/>
          <p:nvPr/>
        </p:nvSpPr>
        <p:spPr>
          <a:xfrm>
            <a:off x="3331564" y="761320"/>
            <a:ext cx="2480873" cy="1071276"/>
          </a:xfrm>
          <a:custGeom>
            <a:avLst/>
            <a:gdLst/>
            <a:ahLst/>
            <a:cxnLst/>
            <a:rect l="l" t="t" r="r" b="b"/>
            <a:pathLst>
              <a:path w="3162300" h="1871961" extrusionOk="0">
                <a:moveTo>
                  <a:pt x="0" y="1871961"/>
                </a:moveTo>
                <a:lnTo>
                  <a:pt x="0" y="0"/>
                </a:lnTo>
                <a:lnTo>
                  <a:pt x="3162300" y="0"/>
                </a:lnTo>
                <a:lnTo>
                  <a:pt x="3162300" y="1871961"/>
                </a:lnTo>
              </a:path>
            </a:pathLst>
          </a:custGeom>
          <a:no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55" name="Google Shape;1155;p70"/>
          <p:cNvSpPr/>
          <p:nvPr/>
        </p:nvSpPr>
        <p:spPr>
          <a:xfrm rot="10800000" flipH="1">
            <a:off x="4505452" y="2874134"/>
            <a:ext cx="133096" cy="114738"/>
          </a:xfrm>
          <a:prstGeom prst="triangle">
            <a:avLst>
              <a:gd name="adj" fmla="val 50000"/>
            </a:avLst>
          </a:prstGeom>
          <a:solidFill>
            <a:schemeClr val="lt1"/>
          </a:solid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156" name="Google Shape;1156;p70"/>
          <p:cNvPicPr preferRelativeResize="0"/>
          <p:nvPr/>
        </p:nvPicPr>
        <p:blipFill rotWithShape="1">
          <a:blip r:embed="rId2"/>
          <a:srcRect/>
          <a:stretch>
            <a:fillRect/>
          </a:stretch>
        </p:blipFill>
        <p:spPr>
          <a:xfrm>
            <a:off x="3731062" y="1050917"/>
            <a:ext cx="1692231" cy="473660"/>
          </a:xfrm>
          <a:prstGeom prst="rect">
            <a:avLst/>
          </a:prstGeom>
          <a:noFill/>
          <a:ln>
            <a:noFill/>
          </a:ln>
        </p:spPr>
      </p:pic>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封面样式3-首页">
  <p:cSld name="封面样式3-首页">
    <p:spTree>
      <p:nvGrpSpPr>
        <p:cNvPr id="1" name="Shape 1157"/>
        <p:cNvGrpSpPr/>
        <p:nvPr/>
      </p:nvGrpSpPr>
      <p:grpSpPr>
        <a:xfrm>
          <a:off x="0" y="0"/>
          <a:ext cx="0" cy="0"/>
          <a:chOff x="0" y="0"/>
          <a:chExt cx="0" cy="0"/>
        </a:xfrm>
      </p:grpSpPr>
      <p:pic>
        <p:nvPicPr>
          <p:cNvPr id="1158" name="Google Shape;1158;p71"/>
          <p:cNvPicPr preferRelativeResize="0"/>
          <p:nvPr/>
        </p:nvPicPr>
        <p:blipFill rotWithShape="1">
          <a:blip r:embed="rId2"/>
          <a:srcRect l="127" r="23340"/>
          <a:stretch>
            <a:fillRect/>
          </a:stretch>
        </p:blipFill>
        <p:spPr>
          <a:xfrm>
            <a:off x="3227967" y="0"/>
            <a:ext cx="5916032" cy="5143500"/>
          </a:xfrm>
          <a:prstGeom prst="rect">
            <a:avLst/>
          </a:prstGeom>
          <a:noFill/>
          <a:ln>
            <a:noFill/>
          </a:ln>
        </p:spPr>
      </p:pic>
      <p:sp>
        <p:nvSpPr>
          <p:cNvPr id="1159" name="Google Shape;1159;p71"/>
          <p:cNvSpPr/>
          <p:nvPr/>
        </p:nvSpPr>
        <p:spPr>
          <a:xfrm>
            <a:off x="-1" y="0"/>
            <a:ext cx="9144000" cy="5143500"/>
          </a:xfrm>
          <a:prstGeom prst="rect">
            <a:avLst/>
          </a:prstGeom>
          <a:gradFill>
            <a:gsLst>
              <a:gs pos="0">
                <a:srgbClr val="006C38"/>
              </a:gs>
              <a:gs pos="50000">
                <a:srgbClr val="006C38"/>
              </a:gs>
              <a:gs pos="100000">
                <a:srgbClr val="006C38">
                  <a:alpha val="0"/>
                </a:srgbClr>
              </a:gs>
            </a:gsLst>
            <a:lin ang="1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160" name="Google Shape;1160;p71"/>
          <p:cNvPicPr preferRelativeResize="0"/>
          <p:nvPr/>
        </p:nvPicPr>
        <p:blipFill rotWithShape="1">
          <a:blip r:embed="rId3"/>
          <a:srcRect/>
          <a:stretch>
            <a:fillRect/>
          </a:stretch>
        </p:blipFill>
        <p:spPr>
          <a:xfrm>
            <a:off x="405339" y="359545"/>
            <a:ext cx="1652294" cy="462480"/>
          </a:xfrm>
          <a:prstGeom prst="rect">
            <a:avLst/>
          </a:prstGeom>
          <a:noFill/>
          <a:ln>
            <a:noFill/>
          </a:ln>
        </p:spPr>
      </p:pic>
      <p:grpSp>
        <p:nvGrpSpPr>
          <p:cNvPr id="1161" name="Google Shape;1161;p71"/>
          <p:cNvGrpSpPr/>
          <p:nvPr/>
        </p:nvGrpSpPr>
        <p:grpSpPr>
          <a:xfrm>
            <a:off x="529520" y="4445375"/>
            <a:ext cx="3031044" cy="336503"/>
            <a:chOff x="582366" y="5719539"/>
            <a:chExt cx="6136451" cy="681262"/>
          </a:xfrm>
        </p:grpSpPr>
        <p:grpSp>
          <p:nvGrpSpPr>
            <p:cNvPr id="1162" name="Google Shape;1162;p71"/>
            <p:cNvGrpSpPr/>
            <p:nvPr/>
          </p:nvGrpSpPr>
          <p:grpSpPr>
            <a:xfrm>
              <a:off x="4043374" y="5725999"/>
              <a:ext cx="2675443" cy="667232"/>
              <a:chOff x="10340336" y="2247899"/>
              <a:chExt cx="2724438" cy="679451"/>
            </a:xfrm>
          </p:grpSpPr>
          <p:sp>
            <p:nvSpPr>
              <p:cNvPr id="1163" name="Google Shape;1163;p71"/>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64" name="Google Shape;1164;p71"/>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165" name="Google Shape;1165;p71"/>
              <p:cNvGrpSpPr/>
              <p:nvPr/>
            </p:nvGrpSpPr>
            <p:grpSpPr>
              <a:xfrm>
                <a:off x="10340336" y="2247899"/>
                <a:ext cx="547688" cy="679451"/>
                <a:chOff x="5548313" y="2084388"/>
                <a:chExt cx="547688" cy="679451"/>
              </a:xfrm>
            </p:grpSpPr>
            <p:sp>
              <p:nvSpPr>
                <p:cNvPr id="1166" name="Google Shape;1166;p71"/>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67" name="Google Shape;1167;p71"/>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168" name="Google Shape;1168;p71"/>
              <p:cNvGrpSpPr/>
              <p:nvPr/>
            </p:nvGrpSpPr>
            <p:grpSpPr>
              <a:xfrm>
                <a:off x="11192276" y="2400300"/>
                <a:ext cx="322175" cy="373063"/>
                <a:chOff x="3792874" y="3138488"/>
                <a:chExt cx="322175" cy="373063"/>
              </a:xfrm>
            </p:grpSpPr>
            <p:sp>
              <p:nvSpPr>
                <p:cNvPr id="1169" name="Google Shape;1169;p71"/>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70" name="Google Shape;1170;p71"/>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71" name="Google Shape;1171;p71"/>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172" name="Google Shape;1172;p71"/>
            <p:cNvGrpSpPr/>
            <p:nvPr/>
          </p:nvGrpSpPr>
          <p:grpSpPr>
            <a:xfrm>
              <a:off x="582366" y="5719539"/>
              <a:ext cx="2716733" cy="681262"/>
              <a:chOff x="6738929" y="2270918"/>
              <a:chExt cx="2766486" cy="693738"/>
            </a:xfrm>
          </p:grpSpPr>
          <p:grpSp>
            <p:nvGrpSpPr>
              <p:cNvPr id="1173" name="Google Shape;1173;p71"/>
              <p:cNvGrpSpPr/>
              <p:nvPr/>
            </p:nvGrpSpPr>
            <p:grpSpPr>
              <a:xfrm>
                <a:off x="8180494" y="2355056"/>
                <a:ext cx="484188" cy="509588"/>
                <a:chOff x="6113463" y="3541713"/>
                <a:chExt cx="484188" cy="509588"/>
              </a:xfrm>
            </p:grpSpPr>
            <p:sp>
              <p:nvSpPr>
                <p:cNvPr id="1174" name="Google Shape;1174;p71"/>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75" name="Google Shape;1175;p71"/>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176" name="Google Shape;1176;p71"/>
              <p:cNvGrpSpPr/>
              <p:nvPr/>
            </p:nvGrpSpPr>
            <p:grpSpPr>
              <a:xfrm>
                <a:off x="6738929" y="2270918"/>
                <a:ext cx="549275" cy="693738"/>
                <a:chOff x="6108700" y="2066926"/>
                <a:chExt cx="549275" cy="693738"/>
              </a:xfrm>
            </p:grpSpPr>
            <p:sp>
              <p:nvSpPr>
                <p:cNvPr id="1177" name="Google Shape;1177;p71"/>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78" name="Google Shape;1178;p71"/>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179" name="Google Shape;1179;p71"/>
              <p:cNvGrpSpPr/>
              <p:nvPr/>
            </p:nvGrpSpPr>
            <p:grpSpPr>
              <a:xfrm>
                <a:off x="7532962" y="2451100"/>
                <a:ext cx="368300" cy="317500"/>
                <a:chOff x="6186488" y="2930526"/>
                <a:chExt cx="368300" cy="317500"/>
              </a:xfrm>
            </p:grpSpPr>
            <p:sp>
              <p:nvSpPr>
                <p:cNvPr id="1180" name="Google Shape;1180;p71"/>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81" name="Google Shape;1181;p71"/>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82" name="Google Shape;1182;p71"/>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183" name="Google Shape;1183;p71"/>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84" name="Google Shape;1184;p71"/>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spTree>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封面样式3-尾页">
  <p:cSld name="封面样式3-尾页">
    <p:spTree>
      <p:nvGrpSpPr>
        <p:cNvPr id="1" name="Shape 1185"/>
        <p:cNvGrpSpPr/>
        <p:nvPr/>
      </p:nvGrpSpPr>
      <p:grpSpPr>
        <a:xfrm>
          <a:off x="0" y="0"/>
          <a:ext cx="0" cy="0"/>
          <a:chOff x="0" y="0"/>
          <a:chExt cx="0" cy="0"/>
        </a:xfrm>
      </p:grpSpPr>
      <p:pic>
        <p:nvPicPr>
          <p:cNvPr id="1186" name="Google Shape;1186;p72"/>
          <p:cNvPicPr preferRelativeResize="0"/>
          <p:nvPr/>
        </p:nvPicPr>
        <p:blipFill rotWithShape="1">
          <a:blip r:embed="rId2"/>
          <a:srcRect l="15572" r="197"/>
          <a:stretch>
            <a:fillRect/>
          </a:stretch>
        </p:blipFill>
        <p:spPr>
          <a:xfrm>
            <a:off x="0" y="0"/>
            <a:ext cx="6508631" cy="5143500"/>
          </a:xfrm>
          <a:prstGeom prst="rect">
            <a:avLst/>
          </a:prstGeom>
          <a:noFill/>
          <a:ln>
            <a:noFill/>
          </a:ln>
        </p:spPr>
      </p:pic>
      <p:sp>
        <p:nvSpPr>
          <p:cNvPr id="1187" name="Google Shape;1187;p72"/>
          <p:cNvSpPr/>
          <p:nvPr/>
        </p:nvSpPr>
        <p:spPr>
          <a:xfrm>
            <a:off x="0" y="0"/>
            <a:ext cx="9143999" cy="5143500"/>
          </a:xfrm>
          <a:prstGeom prst="rect">
            <a:avLst/>
          </a:prstGeom>
          <a:gradFill>
            <a:gsLst>
              <a:gs pos="0">
                <a:srgbClr val="006C38">
                  <a:alpha val="0"/>
                </a:srgbClr>
              </a:gs>
              <a:gs pos="58999">
                <a:srgbClr val="006C38"/>
              </a:gs>
              <a:gs pos="100000">
                <a:srgbClr val="006C38"/>
              </a:gs>
            </a:gsLst>
            <a:lin ang="2039999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188" name="Google Shape;1188;p72"/>
          <p:cNvPicPr preferRelativeResize="0"/>
          <p:nvPr/>
        </p:nvPicPr>
        <p:blipFill rotWithShape="1">
          <a:blip r:embed="rId3"/>
          <a:srcRect/>
          <a:stretch>
            <a:fillRect/>
          </a:stretch>
        </p:blipFill>
        <p:spPr>
          <a:xfrm>
            <a:off x="7052674" y="375785"/>
            <a:ext cx="1652293" cy="462480"/>
          </a:xfrm>
          <a:prstGeom prst="rect">
            <a:avLst/>
          </a:prstGeom>
          <a:noFill/>
          <a:ln>
            <a:noFill/>
          </a:ln>
        </p:spPr>
      </p:pic>
      <p:grpSp>
        <p:nvGrpSpPr>
          <p:cNvPr id="1189" name="Google Shape;1189;p72"/>
          <p:cNvGrpSpPr/>
          <p:nvPr/>
        </p:nvGrpSpPr>
        <p:grpSpPr>
          <a:xfrm>
            <a:off x="5537144" y="4445375"/>
            <a:ext cx="3031044" cy="336503"/>
            <a:chOff x="582366" y="5719539"/>
            <a:chExt cx="6136451" cy="681262"/>
          </a:xfrm>
        </p:grpSpPr>
        <p:grpSp>
          <p:nvGrpSpPr>
            <p:cNvPr id="1190" name="Google Shape;1190;p72"/>
            <p:cNvGrpSpPr/>
            <p:nvPr/>
          </p:nvGrpSpPr>
          <p:grpSpPr>
            <a:xfrm>
              <a:off x="4043374" y="5725999"/>
              <a:ext cx="2675443" cy="667232"/>
              <a:chOff x="10340336" y="2247899"/>
              <a:chExt cx="2724438" cy="679451"/>
            </a:xfrm>
          </p:grpSpPr>
          <p:sp>
            <p:nvSpPr>
              <p:cNvPr id="1191" name="Google Shape;1191;p72"/>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92" name="Google Shape;1192;p72"/>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193" name="Google Shape;1193;p72"/>
              <p:cNvGrpSpPr/>
              <p:nvPr/>
            </p:nvGrpSpPr>
            <p:grpSpPr>
              <a:xfrm>
                <a:off x="10340336" y="2247899"/>
                <a:ext cx="547688" cy="679451"/>
                <a:chOff x="5548313" y="2084388"/>
                <a:chExt cx="547688" cy="679451"/>
              </a:xfrm>
            </p:grpSpPr>
            <p:sp>
              <p:nvSpPr>
                <p:cNvPr id="1194" name="Google Shape;1194;p72"/>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95" name="Google Shape;1195;p72"/>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196" name="Google Shape;1196;p72"/>
              <p:cNvGrpSpPr/>
              <p:nvPr/>
            </p:nvGrpSpPr>
            <p:grpSpPr>
              <a:xfrm>
                <a:off x="11192276" y="2400300"/>
                <a:ext cx="322175" cy="373063"/>
                <a:chOff x="3792874" y="3138488"/>
                <a:chExt cx="322175" cy="373063"/>
              </a:xfrm>
            </p:grpSpPr>
            <p:sp>
              <p:nvSpPr>
                <p:cNvPr id="1197" name="Google Shape;1197;p72"/>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98" name="Google Shape;1198;p72"/>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199" name="Google Shape;1199;p72"/>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200" name="Google Shape;1200;p72"/>
            <p:cNvGrpSpPr/>
            <p:nvPr/>
          </p:nvGrpSpPr>
          <p:grpSpPr>
            <a:xfrm>
              <a:off x="582366" y="5719539"/>
              <a:ext cx="2716733" cy="681262"/>
              <a:chOff x="6738929" y="2270918"/>
              <a:chExt cx="2766486" cy="693738"/>
            </a:xfrm>
          </p:grpSpPr>
          <p:grpSp>
            <p:nvGrpSpPr>
              <p:cNvPr id="1201" name="Google Shape;1201;p72"/>
              <p:cNvGrpSpPr/>
              <p:nvPr/>
            </p:nvGrpSpPr>
            <p:grpSpPr>
              <a:xfrm>
                <a:off x="8180494" y="2355056"/>
                <a:ext cx="484188" cy="509588"/>
                <a:chOff x="6113463" y="3541713"/>
                <a:chExt cx="484188" cy="509588"/>
              </a:xfrm>
            </p:grpSpPr>
            <p:sp>
              <p:nvSpPr>
                <p:cNvPr id="1202" name="Google Shape;1202;p72"/>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03" name="Google Shape;1203;p72"/>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204" name="Google Shape;1204;p72"/>
              <p:cNvGrpSpPr/>
              <p:nvPr/>
            </p:nvGrpSpPr>
            <p:grpSpPr>
              <a:xfrm>
                <a:off x="6738929" y="2270918"/>
                <a:ext cx="549275" cy="693738"/>
                <a:chOff x="6108700" y="2066926"/>
                <a:chExt cx="549275" cy="693738"/>
              </a:xfrm>
            </p:grpSpPr>
            <p:sp>
              <p:nvSpPr>
                <p:cNvPr id="1205" name="Google Shape;1205;p72"/>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06" name="Google Shape;1206;p72"/>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207" name="Google Shape;1207;p72"/>
              <p:cNvGrpSpPr/>
              <p:nvPr/>
            </p:nvGrpSpPr>
            <p:grpSpPr>
              <a:xfrm>
                <a:off x="7532962" y="2451100"/>
                <a:ext cx="368300" cy="317500"/>
                <a:chOff x="6186488" y="2930526"/>
                <a:chExt cx="368300" cy="317500"/>
              </a:xfrm>
            </p:grpSpPr>
            <p:sp>
              <p:nvSpPr>
                <p:cNvPr id="1208" name="Google Shape;1208;p72"/>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09" name="Google Shape;1209;p72"/>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10" name="Google Shape;1210;p72"/>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211" name="Google Shape;1211;p72"/>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12" name="Google Shape;1212;p72"/>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封面样式4-首页">
  <p:cSld name="封面样式4-首页">
    <p:spTree>
      <p:nvGrpSpPr>
        <p:cNvPr id="1" name="Shape 1213"/>
        <p:cNvGrpSpPr/>
        <p:nvPr/>
      </p:nvGrpSpPr>
      <p:grpSpPr>
        <a:xfrm>
          <a:off x="0" y="0"/>
          <a:ext cx="0" cy="0"/>
          <a:chOff x="0" y="0"/>
          <a:chExt cx="0" cy="0"/>
        </a:xfrm>
      </p:grpSpPr>
      <p:pic>
        <p:nvPicPr>
          <p:cNvPr id="1214" name="Google Shape;1214;p73"/>
          <p:cNvPicPr preferRelativeResize="0"/>
          <p:nvPr/>
        </p:nvPicPr>
        <p:blipFill rotWithShape="1">
          <a:blip r:embed="rId2"/>
          <a:srcRect/>
          <a:stretch>
            <a:fillRect/>
          </a:stretch>
        </p:blipFill>
        <p:spPr>
          <a:xfrm>
            <a:off x="3576608" y="5589"/>
            <a:ext cx="5567392" cy="5137911"/>
          </a:xfrm>
          <a:prstGeom prst="rect">
            <a:avLst/>
          </a:prstGeom>
          <a:noFill/>
          <a:ln>
            <a:noFill/>
          </a:ln>
        </p:spPr>
      </p:pic>
      <p:sp>
        <p:nvSpPr>
          <p:cNvPr id="1215" name="Google Shape;1215;p73"/>
          <p:cNvSpPr/>
          <p:nvPr/>
        </p:nvSpPr>
        <p:spPr>
          <a:xfrm>
            <a:off x="-1" y="0"/>
            <a:ext cx="9144001" cy="5143500"/>
          </a:xfrm>
          <a:prstGeom prst="rect">
            <a:avLst/>
          </a:prstGeom>
          <a:gradFill>
            <a:gsLst>
              <a:gs pos="0">
                <a:srgbClr val="006C38"/>
              </a:gs>
              <a:gs pos="50000">
                <a:srgbClr val="006C38"/>
              </a:gs>
              <a:gs pos="100000">
                <a:srgbClr val="006C38">
                  <a:alpha val="0"/>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216" name="Google Shape;1216;p73"/>
          <p:cNvGrpSpPr/>
          <p:nvPr/>
        </p:nvGrpSpPr>
        <p:grpSpPr>
          <a:xfrm>
            <a:off x="529520" y="4445375"/>
            <a:ext cx="3031044" cy="336503"/>
            <a:chOff x="582366" y="5719539"/>
            <a:chExt cx="6136451" cy="681262"/>
          </a:xfrm>
        </p:grpSpPr>
        <p:grpSp>
          <p:nvGrpSpPr>
            <p:cNvPr id="1217" name="Google Shape;1217;p73"/>
            <p:cNvGrpSpPr/>
            <p:nvPr/>
          </p:nvGrpSpPr>
          <p:grpSpPr>
            <a:xfrm>
              <a:off x="4043374" y="5725999"/>
              <a:ext cx="2675443" cy="667232"/>
              <a:chOff x="10340336" y="2247899"/>
              <a:chExt cx="2724438" cy="679451"/>
            </a:xfrm>
          </p:grpSpPr>
          <p:sp>
            <p:nvSpPr>
              <p:cNvPr id="1218" name="Google Shape;1218;p73"/>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19" name="Google Shape;1219;p73"/>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220" name="Google Shape;1220;p73"/>
              <p:cNvGrpSpPr/>
              <p:nvPr/>
            </p:nvGrpSpPr>
            <p:grpSpPr>
              <a:xfrm>
                <a:off x="10340336" y="2247899"/>
                <a:ext cx="547688" cy="679451"/>
                <a:chOff x="5548313" y="2084388"/>
                <a:chExt cx="547688" cy="679451"/>
              </a:xfrm>
            </p:grpSpPr>
            <p:sp>
              <p:nvSpPr>
                <p:cNvPr id="1221" name="Google Shape;1221;p73"/>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22" name="Google Shape;1222;p73"/>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223" name="Google Shape;1223;p73"/>
              <p:cNvGrpSpPr/>
              <p:nvPr/>
            </p:nvGrpSpPr>
            <p:grpSpPr>
              <a:xfrm>
                <a:off x="11192276" y="2400300"/>
                <a:ext cx="322175" cy="373063"/>
                <a:chOff x="3792874" y="3138488"/>
                <a:chExt cx="322175" cy="373063"/>
              </a:xfrm>
            </p:grpSpPr>
            <p:sp>
              <p:nvSpPr>
                <p:cNvPr id="1224" name="Google Shape;1224;p73"/>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25" name="Google Shape;1225;p73"/>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26" name="Google Shape;1226;p73"/>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227" name="Google Shape;1227;p73"/>
            <p:cNvGrpSpPr/>
            <p:nvPr/>
          </p:nvGrpSpPr>
          <p:grpSpPr>
            <a:xfrm>
              <a:off x="582366" y="5719539"/>
              <a:ext cx="2716733" cy="681262"/>
              <a:chOff x="6738929" y="2270918"/>
              <a:chExt cx="2766486" cy="693738"/>
            </a:xfrm>
          </p:grpSpPr>
          <p:grpSp>
            <p:nvGrpSpPr>
              <p:cNvPr id="1228" name="Google Shape;1228;p73"/>
              <p:cNvGrpSpPr/>
              <p:nvPr/>
            </p:nvGrpSpPr>
            <p:grpSpPr>
              <a:xfrm>
                <a:off x="8180494" y="2355056"/>
                <a:ext cx="484188" cy="509588"/>
                <a:chOff x="6113463" y="3541713"/>
                <a:chExt cx="484188" cy="509588"/>
              </a:xfrm>
            </p:grpSpPr>
            <p:sp>
              <p:nvSpPr>
                <p:cNvPr id="1229" name="Google Shape;1229;p73"/>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30" name="Google Shape;1230;p73"/>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231" name="Google Shape;1231;p73"/>
              <p:cNvGrpSpPr/>
              <p:nvPr/>
            </p:nvGrpSpPr>
            <p:grpSpPr>
              <a:xfrm>
                <a:off x="6738929" y="2270918"/>
                <a:ext cx="549275" cy="693738"/>
                <a:chOff x="6108700" y="2066926"/>
                <a:chExt cx="549275" cy="693738"/>
              </a:xfrm>
            </p:grpSpPr>
            <p:sp>
              <p:nvSpPr>
                <p:cNvPr id="1232" name="Google Shape;1232;p73"/>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33" name="Google Shape;1233;p73"/>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234" name="Google Shape;1234;p73"/>
              <p:cNvGrpSpPr/>
              <p:nvPr/>
            </p:nvGrpSpPr>
            <p:grpSpPr>
              <a:xfrm>
                <a:off x="7532962" y="2451100"/>
                <a:ext cx="368300" cy="317500"/>
                <a:chOff x="6186488" y="2930526"/>
                <a:chExt cx="368300" cy="317500"/>
              </a:xfrm>
            </p:grpSpPr>
            <p:sp>
              <p:nvSpPr>
                <p:cNvPr id="1235" name="Google Shape;1235;p73"/>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36" name="Google Shape;1236;p73"/>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37" name="Google Shape;1237;p73"/>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238" name="Google Shape;1238;p73"/>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39" name="Google Shape;1239;p73"/>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pic>
        <p:nvPicPr>
          <p:cNvPr id="1240" name="Google Shape;1240;p73"/>
          <p:cNvPicPr preferRelativeResize="0"/>
          <p:nvPr/>
        </p:nvPicPr>
        <p:blipFill rotWithShape="1">
          <a:blip r:embed="rId3"/>
          <a:srcRect/>
          <a:stretch>
            <a:fillRect/>
          </a:stretch>
        </p:blipFill>
        <p:spPr>
          <a:xfrm>
            <a:off x="405339" y="359545"/>
            <a:ext cx="1652294" cy="462480"/>
          </a:xfrm>
          <a:prstGeom prst="rect">
            <a:avLst/>
          </a:prstGeom>
          <a:noFill/>
          <a:ln>
            <a:noFill/>
          </a:ln>
        </p:spPr>
      </p:pic>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封面样式4-尾页">
  <p:cSld name="封面样式4-尾页">
    <p:spTree>
      <p:nvGrpSpPr>
        <p:cNvPr id="1" name="Shape 1241"/>
        <p:cNvGrpSpPr/>
        <p:nvPr/>
      </p:nvGrpSpPr>
      <p:grpSpPr>
        <a:xfrm>
          <a:off x="0" y="0"/>
          <a:ext cx="0" cy="0"/>
          <a:chOff x="0" y="0"/>
          <a:chExt cx="0" cy="0"/>
        </a:xfrm>
      </p:grpSpPr>
      <p:pic>
        <p:nvPicPr>
          <p:cNvPr id="1242" name="Google Shape;1242;p74"/>
          <p:cNvPicPr preferRelativeResize="0"/>
          <p:nvPr/>
        </p:nvPicPr>
        <p:blipFill rotWithShape="1">
          <a:blip r:embed="rId2"/>
          <a:srcRect/>
          <a:stretch>
            <a:fillRect/>
          </a:stretch>
        </p:blipFill>
        <p:spPr>
          <a:xfrm>
            <a:off x="-7810" y="0"/>
            <a:ext cx="6252707" cy="5145032"/>
          </a:xfrm>
          <a:prstGeom prst="rect">
            <a:avLst/>
          </a:prstGeom>
          <a:noFill/>
          <a:ln>
            <a:noFill/>
          </a:ln>
        </p:spPr>
      </p:pic>
      <p:sp>
        <p:nvSpPr>
          <p:cNvPr id="1243" name="Google Shape;1243;p74"/>
          <p:cNvSpPr/>
          <p:nvPr/>
        </p:nvSpPr>
        <p:spPr>
          <a:xfrm>
            <a:off x="-7811" y="0"/>
            <a:ext cx="9151810" cy="5143500"/>
          </a:xfrm>
          <a:prstGeom prst="rect">
            <a:avLst/>
          </a:prstGeom>
          <a:gradFill>
            <a:gsLst>
              <a:gs pos="0">
                <a:srgbClr val="006C38">
                  <a:alpha val="0"/>
                </a:srgbClr>
              </a:gs>
              <a:gs pos="50000">
                <a:srgbClr val="006C38"/>
              </a:gs>
              <a:gs pos="100000">
                <a:srgbClr val="006C38"/>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244" name="Google Shape;1244;p74"/>
          <p:cNvGrpSpPr/>
          <p:nvPr/>
        </p:nvGrpSpPr>
        <p:grpSpPr>
          <a:xfrm>
            <a:off x="5537144" y="4445375"/>
            <a:ext cx="3031044" cy="336503"/>
            <a:chOff x="582366" y="5719539"/>
            <a:chExt cx="6136451" cy="681262"/>
          </a:xfrm>
        </p:grpSpPr>
        <p:grpSp>
          <p:nvGrpSpPr>
            <p:cNvPr id="1245" name="Google Shape;1245;p74"/>
            <p:cNvGrpSpPr/>
            <p:nvPr/>
          </p:nvGrpSpPr>
          <p:grpSpPr>
            <a:xfrm>
              <a:off x="4043374" y="5725999"/>
              <a:ext cx="2675443" cy="667232"/>
              <a:chOff x="10340336" y="2247899"/>
              <a:chExt cx="2724438" cy="679451"/>
            </a:xfrm>
          </p:grpSpPr>
          <p:sp>
            <p:nvSpPr>
              <p:cNvPr id="1246" name="Google Shape;1246;p74"/>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47" name="Google Shape;1247;p74"/>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248" name="Google Shape;1248;p74"/>
              <p:cNvGrpSpPr/>
              <p:nvPr/>
            </p:nvGrpSpPr>
            <p:grpSpPr>
              <a:xfrm>
                <a:off x="10340336" y="2247899"/>
                <a:ext cx="547688" cy="679451"/>
                <a:chOff x="5548313" y="2084388"/>
                <a:chExt cx="547688" cy="679451"/>
              </a:xfrm>
            </p:grpSpPr>
            <p:sp>
              <p:nvSpPr>
                <p:cNvPr id="1249" name="Google Shape;1249;p74"/>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50" name="Google Shape;1250;p74"/>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251" name="Google Shape;1251;p74"/>
              <p:cNvGrpSpPr/>
              <p:nvPr/>
            </p:nvGrpSpPr>
            <p:grpSpPr>
              <a:xfrm>
                <a:off x="11192276" y="2400300"/>
                <a:ext cx="322175" cy="373063"/>
                <a:chOff x="3792874" y="3138488"/>
                <a:chExt cx="322175" cy="373063"/>
              </a:xfrm>
            </p:grpSpPr>
            <p:sp>
              <p:nvSpPr>
                <p:cNvPr id="1252" name="Google Shape;1252;p74"/>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53" name="Google Shape;1253;p74"/>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54" name="Google Shape;1254;p74"/>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255" name="Google Shape;1255;p74"/>
            <p:cNvGrpSpPr/>
            <p:nvPr/>
          </p:nvGrpSpPr>
          <p:grpSpPr>
            <a:xfrm>
              <a:off x="582366" y="5719539"/>
              <a:ext cx="2716733" cy="681262"/>
              <a:chOff x="6738929" y="2270918"/>
              <a:chExt cx="2766486" cy="693738"/>
            </a:xfrm>
          </p:grpSpPr>
          <p:grpSp>
            <p:nvGrpSpPr>
              <p:cNvPr id="1256" name="Google Shape;1256;p74"/>
              <p:cNvGrpSpPr/>
              <p:nvPr/>
            </p:nvGrpSpPr>
            <p:grpSpPr>
              <a:xfrm>
                <a:off x="8180494" y="2355056"/>
                <a:ext cx="484188" cy="509588"/>
                <a:chOff x="6113463" y="3541713"/>
                <a:chExt cx="484188" cy="509588"/>
              </a:xfrm>
            </p:grpSpPr>
            <p:sp>
              <p:nvSpPr>
                <p:cNvPr id="1257" name="Google Shape;1257;p74"/>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58" name="Google Shape;1258;p74"/>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259" name="Google Shape;1259;p74"/>
              <p:cNvGrpSpPr/>
              <p:nvPr/>
            </p:nvGrpSpPr>
            <p:grpSpPr>
              <a:xfrm>
                <a:off x="6738929" y="2270918"/>
                <a:ext cx="549275" cy="693738"/>
                <a:chOff x="6108700" y="2066926"/>
                <a:chExt cx="549275" cy="693738"/>
              </a:xfrm>
            </p:grpSpPr>
            <p:sp>
              <p:nvSpPr>
                <p:cNvPr id="1260" name="Google Shape;1260;p74"/>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61" name="Google Shape;1261;p74"/>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262" name="Google Shape;1262;p74"/>
              <p:cNvGrpSpPr/>
              <p:nvPr/>
            </p:nvGrpSpPr>
            <p:grpSpPr>
              <a:xfrm>
                <a:off x="7532962" y="2451100"/>
                <a:ext cx="368300" cy="317500"/>
                <a:chOff x="6186488" y="2930526"/>
                <a:chExt cx="368300" cy="317500"/>
              </a:xfrm>
            </p:grpSpPr>
            <p:sp>
              <p:nvSpPr>
                <p:cNvPr id="1263" name="Google Shape;1263;p74"/>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64" name="Google Shape;1264;p74"/>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65" name="Google Shape;1265;p74"/>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266" name="Google Shape;1266;p74"/>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67" name="Google Shape;1267;p74"/>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pic>
        <p:nvPicPr>
          <p:cNvPr id="1268" name="Google Shape;1268;p74"/>
          <p:cNvPicPr preferRelativeResize="0"/>
          <p:nvPr/>
        </p:nvPicPr>
        <p:blipFill rotWithShape="1">
          <a:blip r:embed="rId3"/>
          <a:srcRect/>
          <a:stretch>
            <a:fillRect/>
          </a:stretch>
        </p:blipFill>
        <p:spPr>
          <a:xfrm>
            <a:off x="7052674" y="375785"/>
            <a:ext cx="1652293" cy="462480"/>
          </a:xfrm>
          <a:prstGeom prst="rect">
            <a:avLst/>
          </a:prstGeom>
          <a:noFill/>
          <a:ln>
            <a:noFill/>
          </a:ln>
        </p:spPr>
      </p:pic>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封面样式2-首页1">
  <p:cSld name="封面样式2-首页1">
    <p:spTree>
      <p:nvGrpSpPr>
        <p:cNvPr id="1" name="Shape 186"/>
        <p:cNvGrpSpPr/>
        <p:nvPr/>
      </p:nvGrpSpPr>
      <p:grpSpPr>
        <a:xfrm>
          <a:off x="0" y="0"/>
          <a:ext cx="0" cy="0"/>
          <a:chOff x="0" y="0"/>
          <a:chExt cx="0" cy="0"/>
        </a:xfrm>
      </p:grpSpPr>
      <p:sp>
        <p:nvSpPr>
          <p:cNvPr id="187" name="Google Shape;187;p19"/>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88" name="Google Shape;188;p19"/>
          <p:cNvSpPr/>
          <p:nvPr/>
        </p:nvSpPr>
        <p:spPr>
          <a:xfrm>
            <a:off x="0" y="0"/>
            <a:ext cx="9144000" cy="5143500"/>
          </a:xfrm>
          <a:prstGeom prst="rect">
            <a:avLst/>
          </a:prstGeom>
          <a:gradFill>
            <a:gsLst>
              <a:gs pos="0">
                <a:srgbClr val="008244"/>
              </a:gs>
              <a:gs pos="100000">
                <a:schemeClr val="accent1"/>
              </a:gs>
            </a:gsLst>
            <a:lin ang="0" scaled="0"/>
          </a:gradFill>
          <a:ln>
            <a:noFill/>
          </a:ln>
        </p:spPr>
        <p:txBody>
          <a:bodyPr spcFirstLastPara="1" wrap="square" lIns="68575" tIns="34275" rIns="68575" bIns="34275" anchor="ctr" anchorCtr="0">
            <a:noAutofit/>
          </a:bodyPr>
          <a:lstStyle/>
          <a:p>
            <a:pPr marL="0" marR="0" lvl="0" indent="0" algn="just"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89" name="Google Shape;189;p19"/>
          <p:cNvSpPr/>
          <p:nvPr/>
        </p:nvSpPr>
        <p:spPr>
          <a:xfrm>
            <a:off x="166415" y="0"/>
            <a:ext cx="5652643" cy="5143500"/>
          </a:xfrm>
          <a:custGeom>
            <a:avLst/>
            <a:gdLst/>
            <a:ahLst/>
            <a:cxnLst/>
            <a:rect l="l" t="t" r="r" b="b"/>
            <a:pathLst>
              <a:path w="7536857" h="6858000" extrusionOk="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lt1"/>
          </a:solidFill>
          <a:ln>
            <a:noFill/>
          </a:ln>
          <a:effectLst>
            <a:outerShdw blurRad="190500" sx="101000" sy="101000" algn="l" rotWithShape="0">
              <a:srgbClr val="000000">
                <a:alpha val="1098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0" name="Google Shape;190;p19"/>
          <p:cNvSpPr/>
          <p:nvPr/>
        </p:nvSpPr>
        <p:spPr>
          <a:xfrm>
            <a:off x="142256" y="0"/>
            <a:ext cx="5652643" cy="5143500"/>
          </a:xfrm>
          <a:custGeom>
            <a:avLst/>
            <a:gdLst/>
            <a:ahLst/>
            <a:cxnLst/>
            <a:rect l="l" t="t" r="r" b="b"/>
            <a:pathLst>
              <a:path w="7536857" h="6858000" extrusionOk="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1" name="Google Shape;191;p19"/>
          <p:cNvSpPr/>
          <p:nvPr/>
        </p:nvSpPr>
        <p:spPr>
          <a:xfrm>
            <a:off x="0" y="0"/>
            <a:ext cx="5652643" cy="5143500"/>
          </a:xfrm>
          <a:custGeom>
            <a:avLst/>
            <a:gdLst/>
            <a:ahLst/>
            <a:cxnLst/>
            <a:rect l="l" t="t" r="r" b="b"/>
            <a:pathLst>
              <a:path w="7536857" h="6858000" extrusionOk="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lt1"/>
          </a:solidFill>
          <a:ln>
            <a:noFill/>
          </a:ln>
          <a:effectLst>
            <a:outerShdw blurRad="76200" sx="101000" sy="101000" algn="l" rotWithShape="0">
              <a:srgbClr val="000000">
                <a:alpha val="6666"/>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2" name="Google Shape;192;p19"/>
          <p:cNvSpPr/>
          <p:nvPr/>
        </p:nvSpPr>
        <p:spPr>
          <a:xfrm rot="10800000" flipH="1">
            <a:off x="495300" y="2872190"/>
            <a:ext cx="4867037" cy="144944"/>
          </a:xfrm>
          <a:custGeom>
            <a:avLst/>
            <a:gdLst/>
            <a:ahLst/>
            <a:cxnLst/>
            <a:rect l="l" t="t" r="r" b="b"/>
            <a:pathLst>
              <a:path w="6415214" h="193259" extrusionOk="0">
                <a:moveTo>
                  <a:pt x="6415214" y="193259"/>
                </a:moveTo>
                <a:lnTo>
                  <a:pt x="511261" y="193259"/>
                </a:lnTo>
                <a:lnTo>
                  <a:pt x="232301" y="0"/>
                </a:lnTo>
                <a:cubicBezTo>
                  <a:pt x="233095" y="65213"/>
                  <a:pt x="229125" y="128046"/>
                  <a:pt x="229919" y="193259"/>
                </a:cubicBezTo>
                <a:lnTo>
                  <a:pt x="0" y="193259"/>
                </a:lnTo>
              </a:path>
            </a:pathLst>
          </a:custGeom>
          <a:noFill/>
          <a:ln w="2857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3" name="Google Shape;193;p19"/>
          <p:cNvSpPr txBox="1">
            <a:spLocks noGrp="1"/>
          </p:cNvSpPr>
          <p:nvPr>
            <p:ph type="title"/>
          </p:nvPr>
        </p:nvSpPr>
        <p:spPr>
          <a:xfrm>
            <a:off x="472813" y="1962519"/>
            <a:ext cx="5291969" cy="900247"/>
          </a:xfrm>
          <a:prstGeom prst="rect">
            <a:avLst/>
          </a:prstGeom>
          <a:noFill/>
          <a:ln>
            <a:noFill/>
          </a:ln>
        </p:spPr>
        <p:txBody>
          <a:bodyPr spcFirstLastPara="1" wrap="square" lIns="0" tIns="34275" rIns="68575" bIns="34275" anchor="ctr" anchorCtr="0">
            <a:spAutoFit/>
          </a:bodyPr>
          <a:lstStyle>
            <a:lvl1pPr lvl="0" algn="l">
              <a:lnSpc>
                <a:spcPct val="100000"/>
              </a:lnSpc>
              <a:spcBef>
                <a:spcPts val="0"/>
              </a:spcBef>
              <a:spcAft>
                <a:spcPts val="0"/>
              </a:spcAft>
              <a:buSzPts val="1100"/>
              <a:buNone/>
              <a:defRPr sz="27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94" name="Google Shape;194;p19"/>
          <p:cNvSpPr txBox="1">
            <a:spLocks noGrp="1"/>
          </p:cNvSpPr>
          <p:nvPr>
            <p:ph type="body" idx="1"/>
          </p:nvPr>
        </p:nvSpPr>
        <p:spPr>
          <a:xfrm>
            <a:off x="491032" y="1764068"/>
            <a:ext cx="3865939" cy="193899"/>
          </a:xfrm>
          <a:prstGeom prst="rect">
            <a:avLst/>
          </a:prstGeom>
          <a:noFill/>
          <a:ln>
            <a:noFill/>
          </a:ln>
        </p:spPr>
        <p:txBody>
          <a:bodyPr spcFirstLastPara="1" wrap="square" lIns="0" tIns="34275" rIns="68575" bIns="34275" anchor="t" anchorCtr="0">
            <a:spAutoFit/>
          </a:bodyPr>
          <a:lstStyle>
            <a:lvl1pPr marL="457200" lvl="0" indent="-228600" algn="l">
              <a:lnSpc>
                <a:spcPct val="90000"/>
              </a:lnSpc>
              <a:spcBef>
                <a:spcPts val="800"/>
              </a:spcBef>
              <a:spcAft>
                <a:spcPts val="0"/>
              </a:spcAft>
              <a:buClr>
                <a:srgbClr val="595959"/>
              </a:buClr>
              <a:buSzPts val="900"/>
              <a:buNone/>
              <a:defRPr sz="900">
                <a:solidFill>
                  <a:srgbClr val="595959"/>
                </a:solidFill>
                <a:latin typeface="Arial" panose="020B0604020202020204"/>
                <a:ea typeface="Arial" panose="020B0604020202020204"/>
                <a:cs typeface="Arial" panose="020B0604020202020204"/>
                <a:sym typeface="Arial" panose="020B0604020202020204"/>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p19"/>
          <p:cNvSpPr txBox="1">
            <a:spLocks noGrp="1"/>
          </p:cNvSpPr>
          <p:nvPr>
            <p:ph type="body" idx="2"/>
          </p:nvPr>
        </p:nvSpPr>
        <p:spPr>
          <a:xfrm>
            <a:off x="491729" y="3228142"/>
            <a:ext cx="3049021" cy="258533"/>
          </a:xfrm>
          <a:prstGeom prst="rect">
            <a:avLst/>
          </a:prstGeom>
          <a:noFill/>
          <a:ln>
            <a:noFill/>
          </a:ln>
        </p:spPr>
        <p:txBody>
          <a:bodyPr spcFirstLastPara="1" wrap="square" lIns="0" tIns="34275" rIns="68575" bIns="34275" anchor="ctr" anchorCtr="0">
            <a:spAutoFit/>
          </a:bodyPr>
          <a:lstStyle>
            <a:lvl1pPr marL="457200" lvl="0" indent="-228600" algn="l">
              <a:lnSpc>
                <a:spcPct val="130000"/>
              </a:lnSpc>
              <a:spcBef>
                <a:spcPts val="800"/>
              </a:spcBef>
              <a:spcAft>
                <a:spcPts val="0"/>
              </a:spcAft>
              <a:buClr>
                <a:srgbClr val="262626"/>
              </a:buClr>
              <a:buSzPts val="1100"/>
              <a:buNone/>
              <a:defRPr sz="1100">
                <a:solidFill>
                  <a:srgbClr val="262626"/>
                </a:solidFill>
              </a:defRPr>
            </a:lvl1pPr>
            <a:lvl2pPr marL="914400" lvl="1" indent="-317500" algn="l">
              <a:lnSpc>
                <a:spcPct val="90000"/>
              </a:lnSpc>
              <a:spcBef>
                <a:spcPts val="400"/>
              </a:spcBef>
              <a:spcAft>
                <a:spcPts val="0"/>
              </a:spcAft>
              <a:buClr>
                <a:schemeClr val="dk1"/>
              </a:buClr>
              <a:buSzPts val="1400"/>
              <a:buChar char="•"/>
              <a:defRPr sz="1400"/>
            </a:lvl2pPr>
            <a:lvl3pPr marL="1371600" lvl="2" indent="-317500" algn="l">
              <a:lnSpc>
                <a:spcPct val="90000"/>
              </a:lnSpc>
              <a:spcBef>
                <a:spcPts val="400"/>
              </a:spcBef>
              <a:spcAft>
                <a:spcPts val="0"/>
              </a:spcAft>
              <a:buClr>
                <a:schemeClr val="dk1"/>
              </a:buClr>
              <a:buSzPts val="1400"/>
              <a:buChar char="•"/>
              <a:defRPr sz="1400"/>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19"/>
          <p:cNvSpPr txBox="1"/>
          <p:nvPr/>
        </p:nvSpPr>
        <p:spPr>
          <a:xfrm>
            <a:off x="355838" y="238692"/>
            <a:ext cx="1424338" cy="594648"/>
          </a:xfrm>
          <a:prstGeom prst="rect">
            <a:avLst/>
          </a:prstGeom>
          <a:noFill/>
          <a:ln>
            <a:noFill/>
          </a:ln>
        </p:spPr>
        <p:txBody>
          <a:bodyPr spcFirstLastPara="1" wrap="square" lIns="135000" tIns="135000" rIns="135000" bIns="135000" anchor="t" anchorCtr="0">
            <a:spAutoFit/>
          </a:bodyPr>
          <a:lstStyle/>
          <a:p>
            <a:pPr marL="0" marR="0" lvl="0" indent="0" algn="l" rtl="0">
              <a:lnSpc>
                <a:spcPct val="130000"/>
              </a:lnSpc>
              <a:spcBef>
                <a:spcPts val="0"/>
              </a:spcBef>
              <a:spcAft>
                <a:spcPts val="0"/>
              </a:spcAft>
              <a:buNone/>
            </a:pPr>
            <a:r>
              <a:rPr lang="en-GB" sz="18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 BIT ▶</a:t>
            </a:r>
            <a:endParaRPr sz="18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97" name="Google Shape;197;p19"/>
          <p:cNvPicPr preferRelativeResize="0"/>
          <p:nvPr/>
        </p:nvPicPr>
        <p:blipFill rotWithShape="1">
          <a:blip r:embed="rId2"/>
          <a:srcRect/>
          <a:stretch>
            <a:fillRect/>
          </a:stretch>
        </p:blipFill>
        <p:spPr>
          <a:xfrm>
            <a:off x="6188171" y="-580956"/>
            <a:ext cx="5914118" cy="5691286"/>
          </a:xfrm>
          <a:prstGeom prst="rect">
            <a:avLst/>
          </a:prstGeom>
          <a:noFill/>
          <a:ln>
            <a:noFill/>
          </a:ln>
        </p:spPr>
      </p:pic>
      <p:pic>
        <p:nvPicPr>
          <p:cNvPr id="198" name="Google Shape;198;p19"/>
          <p:cNvPicPr preferRelativeResize="0"/>
          <p:nvPr/>
        </p:nvPicPr>
        <p:blipFill rotWithShape="1">
          <a:blip r:embed="rId3"/>
          <a:srcRect/>
          <a:stretch>
            <a:fillRect/>
          </a:stretch>
        </p:blipFill>
        <p:spPr>
          <a:xfrm>
            <a:off x="6188156" y="1647652"/>
            <a:ext cx="2432371" cy="1848196"/>
          </a:xfrm>
          <a:prstGeom prst="rect">
            <a:avLst/>
          </a:prstGeom>
          <a:noFill/>
          <a:ln>
            <a:noFill/>
          </a:ln>
        </p:spPr>
      </p:pic>
      <p:grpSp>
        <p:nvGrpSpPr>
          <p:cNvPr id="199" name="Google Shape;199;p19"/>
          <p:cNvGrpSpPr/>
          <p:nvPr/>
        </p:nvGrpSpPr>
        <p:grpSpPr>
          <a:xfrm>
            <a:off x="503526" y="4562351"/>
            <a:ext cx="1906960" cy="207374"/>
            <a:chOff x="598941" y="6399999"/>
            <a:chExt cx="2542613" cy="276499"/>
          </a:xfrm>
        </p:grpSpPr>
        <p:grpSp>
          <p:nvGrpSpPr>
            <p:cNvPr id="200" name="Google Shape;200;p19"/>
            <p:cNvGrpSpPr/>
            <p:nvPr/>
          </p:nvGrpSpPr>
          <p:grpSpPr>
            <a:xfrm>
              <a:off x="2055693" y="6402621"/>
              <a:ext cx="1085861" cy="270805"/>
              <a:chOff x="10340336" y="2247899"/>
              <a:chExt cx="2724438" cy="679451"/>
            </a:xfrm>
          </p:grpSpPr>
          <p:sp>
            <p:nvSpPr>
              <p:cNvPr id="201" name="Google Shape;201;p19"/>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2" name="Google Shape;202;p19"/>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203" name="Google Shape;203;p19"/>
              <p:cNvGrpSpPr/>
              <p:nvPr/>
            </p:nvGrpSpPr>
            <p:grpSpPr>
              <a:xfrm>
                <a:off x="10340336" y="2247899"/>
                <a:ext cx="547688" cy="679451"/>
                <a:chOff x="5548313" y="2084388"/>
                <a:chExt cx="547688" cy="679451"/>
              </a:xfrm>
            </p:grpSpPr>
            <p:sp>
              <p:nvSpPr>
                <p:cNvPr id="204" name="Google Shape;204;p19"/>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5" name="Google Shape;205;p19"/>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06" name="Google Shape;206;p19"/>
              <p:cNvGrpSpPr/>
              <p:nvPr/>
            </p:nvGrpSpPr>
            <p:grpSpPr>
              <a:xfrm>
                <a:off x="11192276" y="2400300"/>
                <a:ext cx="322175" cy="373063"/>
                <a:chOff x="3792874" y="3138488"/>
                <a:chExt cx="322175" cy="373063"/>
              </a:xfrm>
            </p:grpSpPr>
            <p:sp>
              <p:nvSpPr>
                <p:cNvPr id="207" name="Google Shape;207;p19"/>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8" name="Google Shape;208;p19"/>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9" name="Google Shape;209;p19"/>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210" name="Google Shape;210;p19"/>
            <p:cNvGrpSpPr/>
            <p:nvPr/>
          </p:nvGrpSpPr>
          <p:grpSpPr>
            <a:xfrm>
              <a:off x="598941" y="6399999"/>
              <a:ext cx="1102619" cy="276499"/>
              <a:chOff x="6738929" y="2270918"/>
              <a:chExt cx="2766486" cy="693738"/>
            </a:xfrm>
          </p:grpSpPr>
          <p:grpSp>
            <p:nvGrpSpPr>
              <p:cNvPr id="211" name="Google Shape;211;p19"/>
              <p:cNvGrpSpPr/>
              <p:nvPr/>
            </p:nvGrpSpPr>
            <p:grpSpPr>
              <a:xfrm>
                <a:off x="8180494" y="2355056"/>
                <a:ext cx="484188" cy="509588"/>
                <a:chOff x="6113463" y="3541713"/>
                <a:chExt cx="484188" cy="509588"/>
              </a:xfrm>
            </p:grpSpPr>
            <p:sp>
              <p:nvSpPr>
                <p:cNvPr id="212" name="Google Shape;212;p19"/>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3" name="Google Shape;213;p19"/>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14" name="Google Shape;214;p19"/>
              <p:cNvGrpSpPr/>
              <p:nvPr/>
            </p:nvGrpSpPr>
            <p:grpSpPr>
              <a:xfrm>
                <a:off x="6738929" y="2270918"/>
                <a:ext cx="549275" cy="693738"/>
                <a:chOff x="6108700" y="2066926"/>
                <a:chExt cx="549275" cy="693738"/>
              </a:xfrm>
            </p:grpSpPr>
            <p:sp>
              <p:nvSpPr>
                <p:cNvPr id="215" name="Google Shape;215;p19"/>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6" name="Google Shape;216;p19"/>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17" name="Google Shape;217;p19"/>
              <p:cNvGrpSpPr/>
              <p:nvPr/>
            </p:nvGrpSpPr>
            <p:grpSpPr>
              <a:xfrm>
                <a:off x="7532962" y="2451100"/>
                <a:ext cx="368300" cy="317500"/>
                <a:chOff x="6186488" y="2930526"/>
                <a:chExt cx="368300" cy="317500"/>
              </a:xfrm>
            </p:grpSpPr>
            <p:sp>
              <p:nvSpPr>
                <p:cNvPr id="218" name="Google Shape;218;p19"/>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9" name="Google Shape;219;p19"/>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0" name="Google Shape;220;p19"/>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221" name="Google Shape;221;p19"/>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2" name="Google Shape;222;p19"/>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spTree>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封面样式5-首页">
  <p:cSld name="封面样式5-首页">
    <p:spTree>
      <p:nvGrpSpPr>
        <p:cNvPr id="1" name="Shape 1269"/>
        <p:cNvGrpSpPr/>
        <p:nvPr/>
      </p:nvGrpSpPr>
      <p:grpSpPr>
        <a:xfrm>
          <a:off x="0" y="0"/>
          <a:ext cx="0" cy="0"/>
          <a:chOff x="0" y="0"/>
          <a:chExt cx="0" cy="0"/>
        </a:xfrm>
      </p:grpSpPr>
      <p:pic>
        <p:nvPicPr>
          <p:cNvPr id="1270" name="Google Shape;1270;p75"/>
          <p:cNvPicPr preferRelativeResize="0"/>
          <p:nvPr/>
        </p:nvPicPr>
        <p:blipFill rotWithShape="1">
          <a:blip r:embed="rId2"/>
          <a:srcRect/>
          <a:stretch>
            <a:fillRect/>
          </a:stretch>
        </p:blipFill>
        <p:spPr>
          <a:xfrm>
            <a:off x="-4764" y="0"/>
            <a:ext cx="9148763" cy="3768391"/>
          </a:xfrm>
          <a:prstGeom prst="rect">
            <a:avLst/>
          </a:prstGeom>
          <a:noFill/>
          <a:ln>
            <a:noFill/>
          </a:ln>
        </p:spPr>
      </p:pic>
      <p:sp>
        <p:nvSpPr>
          <p:cNvPr id="1271" name="Google Shape;1271;p75"/>
          <p:cNvSpPr/>
          <p:nvPr/>
        </p:nvSpPr>
        <p:spPr>
          <a:xfrm>
            <a:off x="-4763" y="0"/>
            <a:ext cx="9148762" cy="5143500"/>
          </a:xfrm>
          <a:prstGeom prst="rect">
            <a:avLst/>
          </a:prstGeom>
          <a:gradFill>
            <a:gsLst>
              <a:gs pos="0">
                <a:srgbClr val="006C38">
                  <a:alpha val="0"/>
                </a:srgbClr>
              </a:gs>
              <a:gs pos="66000">
                <a:srgbClr val="006C38"/>
              </a:gs>
              <a:gs pos="100000">
                <a:srgbClr val="006C3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272" name="Google Shape;1272;p75"/>
          <p:cNvCxnSpPr/>
          <p:nvPr/>
        </p:nvCxnSpPr>
        <p:spPr>
          <a:xfrm>
            <a:off x="495300" y="3412910"/>
            <a:ext cx="8143875" cy="0"/>
          </a:xfrm>
          <a:prstGeom prst="straightConnector1">
            <a:avLst/>
          </a:prstGeom>
          <a:noFill/>
          <a:ln w="9525" cap="flat" cmpd="sng">
            <a:solidFill>
              <a:srgbClr val="F3F8FF">
                <a:alpha val="76862"/>
              </a:srgbClr>
            </a:solidFill>
            <a:prstDash val="solid"/>
            <a:miter lim="800000"/>
            <a:headEnd type="none" w="sm" len="sm"/>
            <a:tailEnd type="none" w="sm" len="sm"/>
          </a:ln>
        </p:spPr>
      </p:cxnSp>
      <p:pic>
        <p:nvPicPr>
          <p:cNvPr id="1273" name="Google Shape;1273;p75"/>
          <p:cNvPicPr preferRelativeResize="0"/>
          <p:nvPr/>
        </p:nvPicPr>
        <p:blipFill rotWithShape="1">
          <a:blip r:embed="rId3"/>
          <a:srcRect/>
          <a:stretch>
            <a:fillRect/>
          </a:stretch>
        </p:blipFill>
        <p:spPr>
          <a:xfrm>
            <a:off x="5417554" y="1802020"/>
            <a:ext cx="3588825" cy="3581205"/>
          </a:xfrm>
          <a:prstGeom prst="rect">
            <a:avLst/>
          </a:prstGeom>
          <a:noFill/>
          <a:ln>
            <a:noFill/>
          </a:ln>
        </p:spPr>
      </p:pic>
      <p:pic>
        <p:nvPicPr>
          <p:cNvPr id="1274" name="Google Shape;1274;p75"/>
          <p:cNvPicPr preferRelativeResize="0"/>
          <p:nvPr/>
        </p:nvPicPr>
        <p:blipFill rotWithShape="1">
          <a:blip r:embed="rId4"/>
          <a:srcRect l="6610" b="12305"/>
          <a:stretch>
            <a:fillRect/>
          </a:stretch>
        </p:blipFill>
        <p:spPr>
          <a:xfrm>
            <a:off x="11155" y="4005410"/>
            <a:ext cx="4513574" cy="1138772"/>
          </a:xfrm>
          <a:prstGeom prst="rect">
            <a:avLst/>
          </a:prstGeom>
          <a:noFill/>
          <a:ln>
            <a:noFill/>
          </a:ln>
        </p:spPr>
      </p:pic>
      <p:pic>
        <p:nvPicPr>
          <p:cNvPr id="1275" name="Google Shape;1275;p75"/>
          <p:cNvPicPr preferRelativeResize="0"/>
          <p:nvPr/>
        </p:nvPicPr>
        <p:blipFill rotWithShape="1">
          <a:blip r:embed="rId4"/>
          <a:srcRect l="6610" b="12305"/>
          <a:stretch>
            <a:fillRect/>
          </a:stretch>
        </p:blipFill>
        <p:spPr>
          <a:xfrm flipH="1">
            <a:off x="4616092" y="4005410"/>
            <a:ext cx="4513574" cy="1138772"/>
          </a:xfrm>
          <a:prstGeom prst="rect">
            <a:avLst/>
          </a:prstGeom>
          <a:noFill/>
          <a:ln>
            <a:noFill/>
          </a:ln>
        </p:spPr>
      </p:pic>
      <p:pic>
        <p:nvPicPr>
          <p:cNvPr id="1276" name="Google Shape;1276;p75"/>
          <p:cNvPicPr preferRelativeResize="0"/>
          <p:nvPr/>
        </p:nvPicPr>
        <p:blipFill rotWithShape="1">
          <a:blip r:embed="rId5"/>
          <a:srcRect/>
          <a:stretch>
            <a:fillRect/>
          </a:stretch>
        </p:blipFill>
        <p:spPr>
          <a:xfrm>
            <a:off x="3763502" y="1926707"/>
            <a:ext cx="1607471" cy="449935"/>
          </a:xfrm>
          <a:prstGeom prst="rect">
            <a:avLst/>
          </a:prstGeom>
          <a:noFill/>
          <a:ln>
            <a:noFill/>
          </a:ln>
        </p:spPr>
      </p:pic>
    </p:spTree>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封面样式5-尾页">
  <p:cSld name="封面样式5-尾页">
    <p:spTree>
      <p:nvGrpSpPr>
        <p:cNvPr id="1" name="Shape 1277"/>
        <p:cNvGrpSpPr/>
        <p:nvPr/>
      </p:nvGrpSpPr>
      <p:grpSpPr>
        <a:xfrm>
          <a:off x="0" y="0"/>
          <a:ext cx="0" cy="0"/>
          <a:chOff x="0" y="0"/>
          <a:chExt cx="0" cy="0"/>
        </a:xfrm>
      </p:grpSpPr>
      <p:pic>
        <p:nvPicPr>
          <p:cNvPr id="1278" name="Google Shape;1278;p76"/>
          <p:cNvPicPr preferRelativeResize="0"/>
          <p:nvPr/>
        </p:nvPicPr>
        <p:blipFill rotWithShape="1">
          <a:blip r:embed="rId2"/>
          <a:srcRect/>
          <a:stretch>
            <a:fillRect/>
          </a:stretch>
        </p:blipFill>
        <p:spPr>
          <a:xfrm>
            <a:off x="0" y="0"/>
            <a:ext cx="9144000" cy="4426870"/>
          </a:xfrm>
          <a:prstGeom prst="rect">
            <a:avLst/>
          </a:prstGeom>
          <a:noFill/>
          <a:ln>
            <a:noFill/>
          </a:ln>
        </p:spPr>
      </p:pic>
      <p:sp>
        <p:nvSpPr>
          <p:cNvPr id="1279" name="Google Shape;1279;p76"/>
          <p:cNvSpPr/>
          <p:nvPr/>
        </p:nvSpPr>
        <p:spPr>
          <a:xfrm>
            <a:off x="1" y="0"/>
            <a:ext cx="9143999" cy="5143500"/>
          </a:xfrm>
          <a:prstGeom prst="rect">
            <a:avLst/>
          </a:prstGeom>
          <a:gradFill>
            <a:gsLst>
              <a:gs pos="0">
                <a:srgbClr val="FFFFFF">
                  <a:alpha val="29803"/>
                </a:srgbClr>
              </a:gs>
              <a:gs pos="60000">
                <a:srgbClr val="006C38"/>
              </a:gs>
              <a:gs pos="100000">
                <a:srgbClr val="006C38"/>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280" name="Google Shape;1280;p76"/>
          <p:cNvCxnSpPr/>
          <p:nvPr/>
        </p:nvCxnSpPr>
        <p:spPr>
          <a:xfrm>
            <a:off x="495300" y="3469609"/>
            <a:ext cx="8143875" cy="0"/>
          </a:xfrm>
          <a:prstGeom prst="straightConnector1">
            <a:avLst/>
          </a:prstGeom>
          <a:noFill/>
          <a:ln w="9525" cap="flat" cmpd="sng">
            <a:solidFill>
              <a:srgbClr val="F3F8FF">
                <a:alpha val="76862"/>
              </a:srgbClr>
            </a:solidFill>
            <a:prstDash val="solid"/>
            <a:miter lim="800000"/>
            <a:headEnd type="none" w="sm" len="sm"/>
            <a:tailEnd type="none" w="sm" len="sm"/>
          </a:ln>
        </p:spPr>
      </p:cxnSp>
      <p:pic>
        <p:nvPicPr>
          <p:cNvPr id="1281" name="Google Shape;1281;p76"/>
          <p:cNvPicPr preferRelativeResize="0"/>
          <p:nvPr/>
        </p:nvPicPr>
        <p:blipFill rotWithShape="1">
          <a:blip r:embed="rId3"/>
          <a:srcRect l="6610" b="12305"/>
          <a:stretch>
            <a:fillRect/>
          </a:stretch>
        </p:blipFill>
        <p:spPr>
          <a:xfrm rot="10800000" flipH="1">
            <a:off x="11155" y="-11423"/>
            <a:ext cx="4513574" cy="1138772"/>
          </a:xfrm>
          <a:prstGeom prst="rect">
            <a:avLst/>
          </a:prstGeom>
          <a:noFill/>
          <a:ln>
            <a:noFill/>
          </a:ln>
        </p:spPr>
      </p:pic>
      <p:pic>
        <p:nvPicPr>
          <p:cNvPr id="1282" name="Google Shape;1282;p76"/>
          <p:cNvPicPr preferRelativeResize="0"/>
          <p:nvPr/>
        </p:nvPicPr>
        <p:blipFill rotWithShape="1">
          <a:blip r:embed="rId3"/>
          <a:srcRect l="6610" b="12305"/>
          <a:stretch>
            <a:fillRect/>
          </a:stretch>
        </p:blipFill>
        <p:spPr>
          <a:xfrm rot="10800000">
            <a:off x="4616092" y="-11423"/>
            <a:ext cx="4513574" cy="1138772"/>
          </a:xfrm>
          <a:prstGeom prst="rect">
            <a:avLst/>
          </a:prstGeom>
          <a:noFill/>
          <a:ln>
            <a:noFill/>
          </a:ln>
        </p:spPr>
      </p:pic>
      <p:pic>
        <p:nvPicPr>
          <p:cNvPr id="1283" name="Google Shape;1283;p76"/>
          <p:cNvPicPr preferRelativeResize="0"/>
          <p:nvPr/>
        </p:nvPicPr>
        <p:blipFill rotWithShape="1">
          <a:blip r:embed="rId4"/>
          <a:srcRect/>
          <a:stretch>
            <a:fillRect/>
          </a:stretch>
        </p:blipFill>
        <p:spPr>
          <a:xfrm>
            <a:off x="3763502" y="1933180"/>
            <a:ext cx="1607471" cy="449935"/>
          </a:xfrm>
          <a:prstGeom prst="rect">
            <a:avLst/>
          </a:prstGeom>
          <a:noFill/>
          <a:ln>
            <a:noFill/>
          </a:ln>
        </p:spPr>
      </p:pic>
      <p:grpSp>
        <p:nvGrpSpPr>
          <p:cNvPr id="1284" name="Google Shape;1284;p76"/>
          <p:cNvGrpSpPr/>
          <p:nvPr/>
        </p:nvGrpSpPr>
        <p:grpSpPr>
          <a:xfrm>
            <a:off x="2280665" y="4289661"/>
            <a:ext cx="4602338" cy="510946"/>
            <a:chOff x="582366" y="5719539"/>
            <a:chExt cx="6136451" cy="681262"/>
          </a:xfrm>
        </p:grpSpPr>
        <p:grpSp>
          <p:nvGrpSpPr>
            <p:cNvPr id="1285" name="Google Shape;1285;p76"/>
            <p:cNvGrpSpPr/>
            <p:nvPr/>
          </p:nvGrpSpPr>
          <p:grpSpPr>
            <a:xfrm>
              <a:off x="4043374" y="5725999"/>
              <a:ext cx="2675443" cy="667232"/>
              <a:chOff x="10340336" y="2247899"/>
              <a:chExt cx="2724438" cy="679451"/>
            </a:xfrm>
          </p:grpSpPr>
          <p:sp>
            <p:nvSpPr>
              <p:cNvPr id="1286" name="Google Shape;1286;p76"/>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87" name="Google Shape;1287;p76"/>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288" name="Google Shape;1288;p76"/>
              <p:cNvGrpSpPr/>
              <p:nvPr/>
            </p:nvGrpSpPr>
            <p:grpSpPr>
              <a:xfrm>
                <a:off x="10340336" y="2247899"/>
                <a:ext cx="547688" cy="679451"/>
                <a:chOff x="5548313" y="2084388"/>
                <a:chExt cx="547688" cy="679451"/>
              </a:xfrm>
            </p:grpSpPr>
            <p:sp>
              <p:nvSpPr>
                <p:cNvPr id="1289" name="Google Shape;1289;p76"/>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90" name="Google Shape;1290;p76"/>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291" name="Google Shape;1291;p76"/>
              <p:cNvGrpSpPr/>
              <p:nvPr/>
            </p:nvGrpSpPr>
            <p:grpSpPr>
              <a:xfrm>
                <a:off x="11192276" y="2400300"/>
                <a:ext cx="322175" cy="373063"/>
                <a:chOff x="3792874" y="3138488"/>
                <a:chExt cx="322175" cy="373063"/>
              </a:xfrm>
            </p:grpSpPr>
            <p:sp>
              <p:nvSpPr>
                <p:cNvPr id="1292" name="Google Shape;1292;p76"/>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93" name="Google Shape;1293;p76"/>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94" name="Google Shape;1294;p76"/>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295" name="Google Shape;1295;p76"/>
            <p:cNvGrpSpPr/>
            <p:nvPr/>
          </p:nvGrpSpPr>
          <p:grpSpPr>
            <a:xfrm>
              <a:off x="582366" y="5719539"/>
              <a:ext cx="2716733" cy="681262"/>
              <a:chOff x="6738929" y="2270918"/>
              <a:chExt cx="2766486" cy="693738"/>
            </a:xfrm>
          </p:grpSpPr>
          <p:grpSp>
            <p:nvGrpSpPr>
              <p:cNvPr id="1296" name="Google Shape;1296;p76"/>
              <p:cNvGrpSpPr/>
              <p:nvPr/>
            </p:nvGrpSpPr>
            <p:grpSpPr>
              <a:xfrm>
                <a:off x="8180494" y="2355056"/>
                <a:ext cx="484188" cy="509588"/>
                <a:chOff x="6113463" y="3541713"/>
                <a:chExt cx="484188" cy="509588"/>
              </a:xfrm>
            </p:grpSpPr>
            <p:sp>
              <p:nvSpPr>
                <p:cNvPr id="1297" name="Google Shape;1297;p76"/>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298" name="Google Shape;1298;p76"/>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299" name="Google Shape;1299;p76"/>
              <p:cNvGrpSpPr/>
              <p:nvPr/>
            </p:nvGrpSpPr>
            <p:grpSpPr>
              <a:xfrm>
                <a:off x="6738929" y="2270918"/>
                <a:ext cx="549275" cy="693738"/>
                <a:chOff x="6108700" y="2066926"/>
                <a:chExt cx="549275" cy="693738"/>
              </a:xfrm>
            </p:grpSpPr>
            <p:sp>
              <p:nvSpPr>
                <p:cNvPr id="1300" name="Google Shape;1300;p76"/>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01" name="Google Shape;1301;p76"/>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302" name="Google Shape;1302;p76"/>
              <p:cNvGrpSpPr/>
              <p:nvPr/>
            </p:nvGrpSpPr>
            <p:grpSpPr>
              <a:xfrm>
                <a:off x="7532962" y="2451100"/>
                <a:ext cx="368300" cy="317500"/>
                <a:chOff x="6186488" y="2930526"/>
                <a:chExt cx="368300" cy="317500"/>
              </a:xfrm>
            </p:grpSpPr>
            <p:sp>
              <p:nvSpPr>
                <p:cNvPr id="1303" name="Google Shape;1303;p76"/>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04" name="Google Shape;1304;p76"/>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05" name="Google Shape;1305;p76"/>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306" name="Google Shape;1306;p76"/>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07" name="Google Shape;1307;p76"/>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a:gsLst>
                  <a:gs pos="0">
                    <a:srgbClr val="FFFFFF">
                      <a:alpha val="2745"/>
                    </a:srgbClr>
                  </a:gs>
                  <a:gs pos="100000">
                    <a:srgbClr val="FFFFFF">
                      <a:alpha val="8627"/>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spTree>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封面样式6">
  <p:cSld name="封面样式6">
    <p:spTree>
      <p:nvGrpSpPr>
        <p:cNvPr id="1" name="Shape 1308"/>
        <p:cNvGrpSpPr/>
        <p:nvPr/>
      </p:nvGrpSpPr>
      <p:grpSpPr>
        <a:xfrm>
          <a:off x="0" y="0"/>
          <a:ext cx="0" cy="0"/>
          <a:chOff x="0" y="0"/>
          <a:chExt cx="0" cy="0"/>
        </a:xfrm>
      </p:grpSpPr>
      <p:pic>
        <p:nvPicPr>
          <p:cNvPr id="1309" name="Google Shape;1309;p77"/>
          <p:cNvPicPr preferRelativeResize="0"/>
          <p:nvPr/>
        </p:nvPicPr>
        <p:blipFill rotWithShape="1">
          <a:blip r:embed="rId2"/>
          <a:srcRect/>
          <a:stretch>
            <a:fillRect/>
          </a:stretch>
        </p:blipFill>
        <p:spPr>
          <a:xfrm>
            <a:off x="-397" y="-2193"/>
            <a:ext cx="9144793" cy="2725148"/>
          </a:xfrm>
          <a:prstGeom prst="rect">
            <a:avLst/>
          </a:prstGeom>
          <a:noFill/>
          <a:ln>
            <a:noFill/>
          </a:ln>
        </p:spPr>
      </p:pic>
      <p:sp>
        <p:nvSpPr>
          <p:cNvPr id="1310" name="Google Shape;1310;p77"/>
          <p:cNvSpPr/>
          <p:nvPr/>
        </p:nvSpPr>
        <p:spPr>
          <a:xfrm>
            <a:off x="-100584" y="-80200"/>
            <a:ext cx="9351198" cy="2871999"/>
          </a:xfrm>
          <a:custGeom>
            <a:avLst/>
            <a:gdLst/>
            <a:ahLst/>
            <a:cxnLst/>
            <a:rect l="l" t="t" r="r" b="b"/>
            <a:pathLst>
              <a:path w="12192000" h="3632200" extrusionOk="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cap="flat" cmpd="sng">
            <a:solidFill>
              <a:schemeClr val="accent4"/>
            </a:solidFill>
            <a:prstDash val="solid"/>
            <a:miter lim="800000"/>
            <a:headEnd type="none" w="sm" len="sm"/>
            <a:tailEnd type="none" w="sm" len="sm"/>
          </a:ln>
        </p:spPr>
        <p:txBody>
          <a:bodyPr spcFirstLastPara="1" wrap="square" lIns="135000" tIns="135000" rIns="135000" bIns="135000" anchor="t" anchorCtr="0">
            <a:noAutofit/>
          </a:bodyPr>
          <a:lstStyle/>
          <a:p>
            <a:pPr marL="0" marR="0" lvl="0" indent="0" algn="l" rtl="0">
              <a:lnSpc>
                <a:spcPct val="130000"/>
              </a:lnSpc>
              <a:spcBef>
                <a:spcPts val="0"/>
              </a:spcBef>
              <a:spcAft>
                <a:spcPts val="0"/>
              </a:spcAft>
              <a:buNone/>
            </a:pPr>
            <a:endParaRPr sz="1500">
              <a:solidFill>
                <a:srgbClr val="3F3F3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11" name="Google Shape;1311;p77"/>
          <p:cNvSpPr/>
          <p:nvPr/>
        </p:nvSpPr>
        <p:spPr>
          <a:xfrm>
            <a:off x="0" y="0"/>
            <a:ext cx="9144000" cy="122465"/>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135000" tIns="135000" rIns="135000" bIns="135000" anchor="t" anchorCtr="0">
            <a:noAutofit/>
          </a:bodyPr>
          <a:lstStyle/>
          <a:p>
            <a:pPr marL="0" marR="0" lvl="0" indent="0" algn="l" rtl="0">
              <a:lnSpc>
                <a:spcPct val="110000"/>
              </a:lnSpc>
              <a:spcBef>
                <a:spcPts val="0"/>
              </a:spcBef>
              <a:spcAft>
                <a:spcPts val="0"/>
              </a:spcAft>
              <a:buNone/>
            </a:pPr>
            <a:endParaRPr sz="400">
              <a:solidFill>
                <a:srgbClr val="3F3F3F"/>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312" name="Google Shape;1312;p77"/>
          <p:cNvPicPr preferRelativeResize="0"/>
          <p:nvPr/>
        </p:nvPicPr>
        <p:blipFill rotWithShape="1">
          <a:blip r:embed="rId3"/>
          <a:srcRect/>
          <a:stretch>
            <a:fillRect/>
          </a:stretch>
        </p:blipFill>
        <p:spPr>
          <a:xfrm>
            <a:off x="4126643" y="2286149"/>
            <a:ext cx="895100" cy="894470"/>
          </a:xfrm>
          <a:prstGeom prst="rect">
            <a:avLst/>
          </a:prstGeom>
          <a:noFill/>
          <a:ln>
            <a:noFill/>
          </a:ln>
        </p:spPr>
      </p:pic>
      <p:sp>
        <p:nvSpPr>
          <p:cNvPr id="1313" name="Google Shape;1313;p77"/>
          <p:cNvSpPr txBox="1"/>
          <p:nvPr/>
        </p:nvSpPr>
        <p:spPr>
          <a:xfrm>
            <a:off x="113133" y="4630611"/>
            <a:ext cx="1617390" cy="463073"/>
          </a:xfrm>
          <a:prstGeom prst="rect">
            <a:avLst/>
          </a:prstGeom>
          <a:noFill/>
          <a:ln>
            <a:noFill/>
          </a:ln>
        </p:spPr>
        <p:txBody>
          <a:bodyPr spcFirstLastPara="1" wrap="square" lIns="135000" tIns="135000" rIns="135000" bIns="135000" anchor="t" anchorCtr="0">
            <a:spAutoFit/>
          </a:bodyPr>
          <a:lstStyle/>
          <a:p>
            <a:pPr marL="0" marR="0" lvl="0" indent="0" algn="l" rtl="0">
              <a:lnSpc>
                <a:spcPct val="130000"/>
              </a:lnSpc>
              <a:spcBef>
                <a:spcPts val="0"/>
              </a:spcBef>
              <a:spcAft>
                <a:spcPts val="0"/>
              </a:spcAft>
              <a:buClr>
                <a:schemeClr val="accent3"/>
              </a:buClr>
              <a:buSzPts val="1100"/>
              <a:buFont typeface="微软雅黑" panose="020B0503020204020204" charset="-122"/>
              <a:buNone/>
            </a:pP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BIT</a:t>
            </a:r>
            <a:r>
              <a:rPr lang="en-GB" sz="1100" b="0"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GB" sz="1100" b="0"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SINCE 1940</a:t>
            </a:r>
            <a:endParaRPr sz="1100" b="1" i="0">
              <a:solidFill>
                <a:schemeClr val="accent3"/>
              </a:solidFill>
              <a:latin typeface="Arial" panose="020B0604020202020204"/>
              <a:ea typeface="Arial" panose="020B0604020202020204"/>
              <a:cs typeface="Arial" panose="020B0604020202020204"/>
              <a:sym typeface="Arial" panose="020B0604020202020204"/>
            </a:endParaRPr>
          </a:p>
        </p:txBody>
      </p:sp>
      <p:grpSp>
        <p:nvGrpSpPr>
          <p:cNvPr id="1314" name="Google Shape;1314;p77"/>
          <p:cNvGrpSpPr/>
          <p:nvPr/>
        </p:nvGrpSpPr>
        <p:grpSpPr>
          <a:xfrm>
            <a:off x="7562609" y="4800484"/>
            <a:ext cx="1324399" cy="144023"/>
            <a:chOff x="598941" y="6399999"/>
            <a:chExt cx="2542613" cy="276499"/>
          </a:xfrm>
        </p:grpSpPr>
        <p:grpSp>
          <p:nvGrpSpPr>
            <p:cNvPr id="1315" name="Google Shape;1315;p77"/>
            <p:cNvGrpSpPr/>
            <p:nvPr/>
          </p:nvGrpSpPr>
          <p:grpSpPr>
            <a:xfrm>
              <a:off x="2055693" y="6402621"/>
              <a:ext cx="1085861" cy="270805"/>
              <a:chOff x="10340336" y="2247899"/>
              <a:chExt cx="2724438" cy="679451"/>
            </a:xfrm>
          </p:grpSpPr>
          <p:sp>
            <p:nvSpPr>
              <p:cNvPr id="1316" name="Google Shape;1316;p77"/>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17" name="Google Shape;1317;p77"/>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318" name="Google Shape;1318;p77"/>
              <p:cNvGrpSpPr/>
              <p:nvPr/>
            </p:nvGrpSpPr>
            <p:grpSpPr>
              <a:xfrm>
                <a:off x="10340336" y="2247899"/>
                <a:ext cx="547688" cy="679451"/>
                <a:chOff x="5548313" y="2084388"/>
                <a:chExt cx="547688" cy="679451"/>
              </a:xfrm>
            </p:grpSpPr>
            <p:sp>
              <p:nvSpPr>
                <p:cNvPr id="1319" name="Google Shape;1319;p77"/>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20" name="Google Shape;1320;p77"/>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321" name="Google Shape;1321;p77"/>
              <p:cNvGrpSpPr/>
              <p:nvPr/>
            </p:nvGrpSpPr>
            <p:grpSpPr>
              <a:xfrm>
                <a:off x="11192276" y="2400300"/>
                <a:ext cx="322175" cy="373063"/>
                <a:chOff x="3792874" y="3138488"/>
                <a:chExt cx="322175" cy="373063"/>
              </a:xfrm>
            </p:grpSpPr>
            <p:sp>
              <p:nvSpPr>
                <p:cNvPr id="1322" name="Google Shape;1322;p77"/>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23" name="Google Shape;1323;p77"/>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24" name="Google Shape;1324;p77"/>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325" name="Google Shape;1325;p77"/>
            <p:cNvGrpSpPr/>
            <p:nvPr/>
          </p:nvGrpSpPr>
          <p:grpSpPr>
            <a:xfrm>
              <a:off x="598941" y="6399999"/>
              <a:ext cx="1102619" cy="276499"/>
              <a:chOff x="6738929" y="2270918"/>
              <a:chExt cx="2766486" cy="693738"/>
            </a:xfrm>
          </p:grpSpPr>
          <p:grpSp>
            <p:nvGrpSpPr>
              <p:cNvPr id="1326" name="Google Shape;1326;p77"/>
              <p:cNvGrpSpPr/>
              <p:nvPr/>
            </p:nvGrpSpPr>
            <p:grpSpPr>
              <a:xfrm>
                <a:off x="8180494" y="2355056"/>
                <a:ext cx="484188" cy="509588"/>
                <a:chOff x="6113463" y="3541713"/>
                <a:chExt cx="484188" cy="509588"/>
              </a:xfrm>
            </p:grpSpPr>
            <p:sp>
              <p:nvSpPr>
                <p:cNvPr id="1327" name="Google Shape;1327;p77"/>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28" name="Google Shape;1328;p77"/>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329" name="Google Shape;1329;p77"/>
              <p:cNvGrpSpPr/>
              <p:nvPr/>
            </p:nvGrpSpPr>
            <p:grpSpPr>
              <a:xfrm>
                <a:off x="6738929" y="2270918"/>
                <a:ext cx="549275" cy="693738"/>
                <a:chOff x="6108700" y="2066926"/>
                <a:chExt cx="549275" cy="693738"/>
              </a:xfrm>
            </p:grpSpPr>
            <p:sp>
              <p:nvSpPr>
                <p:cNvPr id="1330" name="Google Shape;1330;p77"/>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31" name="Google Shape;1331;p77"/>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332" name="Google Shape;1332;p77"/>
              <p:cNvGrpSpPr/>
              <p:nvPr/>
            </p:nvGrpSpPr>
            <p:grpSpPr>
              <a:xfrm>
                <a:off x="7532962" y="2451100"/>
                <a:ext cx="368300" cy="317500"/>
                <a:chOff x="6186488" y="2930526"/>
                <a:chExt cx="368300" cy="317500"/>
              </a:xfrm>
            </p:grpSpPr>
            <p:sp>
              <p:nvSpPr>
                <p:cNvPr id="1333" name="Google Shape;1333;p77"/>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34" name="Google Shape;1334;p77"/>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35" name="Google Shape;1335;p77"/>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336" name="Google Shape;1336;p77"/>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37" name="Google Shape;1337;p77"/>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spTree>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封面样式7-首页">
  <p:cSld name="封面样式7-首页">
    <p:spTree>
      <p:nvGrpSpPr>
        <p:cNvPr id="1" name="Shape 1338"/>
        <p:cNvGrpSpPr/>
        <p:nvPr/>
      </p:nvGrpSpPr>
      <p:grpSpPr>
        <a:xfrm>
          <a:off x="0" y="0"/>
          <a:ext cx="0" cy="0"/>
          <a:chOff x="0" y="0"/>
          <a:chExt cx="0" cy="0"/>
        </a:xfrm>
      </p:grpSpPr>
      <p:pic>
        <p:nvPicPr>
          <p:cNvPr id="1339" name="Google Shape;1339;p78"/>
          <p:cNvPicPr preferRelativeResize="0"/>
          <p:nvPr/>
        </p:nvPicPr>
        <p:blipFill rotWithShape="1">
          <a:blip r:embed="rId2"/>
          <a:srcRect/>
          <a:stretch>
            <a:fillRect/>
          </a:stretch>
        </p:blipFill>
        <p:spPr>
          <a:xfrm>
            <a:off x="0" y="0"/>
            <a:ext cx="9144793" cy="3049788"/>
          </a:xfrm>
          <a:prstGeom prst="rect">
            <a:avLst/>
          </a:prstGeom>
          <a:noFill/>
          <a:ln>
            <a:noFill/>
          </a:ln>
        </p:spPr>
      </p:pic>
      <p:sp>
        <p:nvSpPr>
          <p:cNvPr id="1340" name="Google Shape;1340;p78"/>
          <p:cNvSpPr/>
          <p:nvPr/>
        </p:nvSpPr>
        <p:spPr>
          <a:xfrm rot="10800000">
            <a:off x="-13" y="0"/>
            <a:ext cx="9144001" cy="3050063"/>
          </a:xfrm>
          <a:custGeom>
            <a:avLst/>
            <a:gdLst/>
            <a:ahLst/>
            <a:cxnLst/>
            <a:rect l="l" t="t" r="r" b="b"/>
            <a:pathLst>
              <a:path w="12192001" h="4062881" extrusionOk="0">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4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41" name="Google Shape;1341;p78"/>
          <p:cNvSpPr/>
          <p:nvPr/>
        </p:nvSpPr>
        <p:spPr>
          <a:xfrm>
            <a:off x="0" y="1746927"/>
            <a:ext cx="9143989" cy="1357007"/>
          </a:xfrm>
          <a:custGeom>
            <a:avLst/>
            <a:gdLst/>
            <a:ahLst/>
            <a:cxnLst/>
            <a:rect l="l" t="t" r="r" b="b"/>
            <a:pathLst>
              <a:path w="12185612" h="1809343" extrusionOk="0">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42" name="Google Shape;1342;p78"/>
          <p:cNvSpPr/>
          <p:nvPr/>
        </p:nvSpPr>
        <p:spPr>
          <a:xfrm>
            <a:off x="337817" y="1736674"/>
            <a:ext cx="8506882" cy="1268786"/>
          </a:xfrm>
          <a:custGeom>
            <a:avLst/>
            <a:gdLst/>
            <a:ahLst/>
            <a:cxnLst/>
            <a:rect l="l" t="t" r="r" b="b"/>
            <a:pathLst>
              <a:path w="11342509" h="1691715" extrusionOk="0">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343" name="Google Shape;1343;p78"/>
          <p:cNvPicPr preferRelativeResize="0"/>
          <p:nvPr/>
        </p:nvPicPr>
        <p:blipFill rotWithShape="1">
          <a:blip r:embed="rId3"/>
          <a:srcRect/>
          <a:stretch>
            <a:fillRect/>
          </a:stretch>
        </p:blipFill>
        <p:spPr>
          <a:xfrm>
            <a:off x="3167243" y="1051129"/>
            <a:ext cx="2809500" cy="786386"/>
          </a:xfrm>
          <a:prstGeom prst="rect">
            <a:avLst/>
          </a:prstGeom>
          <a:noFill/>
          <a:ln>
            <a:noFill/>
          </a:ln>
        </p:spPr>
      </p:pic>
    </p:spTree>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封面样式7-尾页">
  <p:cSld name="封面样式7-尾页">
    <p:spTree>
      <p:nvGrpSpPr>
        <p:cNvPr id="1" name="Shape 1344"/>
        <p:cNvGrpSpPr/>
        <p:nvPr/>
      </p:nvGrpSpPr>
      <p:grpSpPr>
        <a:xfrm>
          <a:off x="0" y="0"/>
          <a:ext cx="0" cy="0"/>
          <a:chOff x="0" y="0"/>
          <a:chExt cx="0" cy="0"/>
        </a:xfrm>
      </p:grpSpPr>
      <p:pic>
        <p:nvPicPr>
          <p:cNvPr id="1345" name="Google Shape;1345;p79"/>
          <p:cNvPicPr preferRelativeResize="0"/>
          <p:nvPr/>
        </p:nvPicPr>
        <p:blipFill rotWithShape="1">
          <a:blip r:embed="rId2"/>
          <a:srcRect/>
          <a:stretch>
            <a:fillRect/>
          </a:stretch>
        </p:blipFill>
        <p:spPr>
          <a:xfrm>
            <a:off x="0" y="0"/>
            <a:ext cx="9144793" cy="3049788"/>
          </a:xfrm>
          <a:prstGeom prst="rect">
            <a:avLst/>
          </a:prstGeom>
          <a:noFill/>
          <a:ln>
            <a:noFill/>
          </a:ln>
        </p:spPr>
      </p:pic>
      <p:sp>
        <p:nvSpPr>
          <p:cNvPr id="1346" name="Google Shape;1346;p79"/>
          <p:cNvSpPr/>
          <p:nvPr/>
        </p:nvSpPr>
        <p:spPr>
          <a:xfrm rot="10800000">
            <a:off x="-13" y="0"/>
            <a:ext cx="9144001" cy="3050063"/>
          </a:xfrm>
          <a:custGeom>
            <a:avLst/>
            <a:gdLst/>
            <a:ahLst/>
            <a:cxnLst/>
            <a:rect l="l" t="t" r="r" b="b"/>
            <a:pathLst>
              <a:path w="12192001" h="4062881" extrusionOk="0">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4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47" name="Google Shape;1347;p79"/>
          <p:cNvSpPr/>
          <p:nvPr/>
        </p:nvSpPr>
        <p:spPr>
          <a:xfrm>
            <a:off x="0" y="1746927"/>
            <a:ext cx="9143989" cy="1357007"/>
          </a:xfrm>
          <a:custGeom>
            <a:avLst/>
            <a:gdLst/>
            <a:ahLst/>
            <a:cxnLst/>
            <a:rect l="l" t="t" r="r" b="b"/>
            <a:pathLst>
              <a:path w="12185612" h="1809343" extrusionOk="0">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48" name="Google Shape;1348;p79"/>
          <p:cNvSpPr/>
          <p:nvPr/>
        </p:nvSpPr>
        <p:spPr>
          <a:xfrm>
            <a:off x="337817" y="1736674"/>
            <a:ext cx="8506882" cy="1268786"/>
          </a:xfrm>
          <a:custGeom>
            <a:avLst/>
            <a:gdLst/>
            <a:ahLst/>
            <a:cxnLst/>
            <a:rect l="l" t="t" r="r" b="b"/>
            <a:pathLst>
              <a:path w="11342509" h="1691715" extrusionOk="0">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349" name="Google Shape;1349;p79"/>
          <p:cNvPicPr preferRelativeResize="0"/>
          <p:nvPr/>
        </p:nvPicPr>
        <p:blipFill rotWithShape="1">
          <a:blip r:embed="rId3"/>
          <a:srcRect/>
          <a:stretch>
            <a:fillRect/>
          </a:stretch>
        </p:blipFill>
        <p:spPr>
          <a:xfrm>
            <a:off x="3340298" y="3464761"/>
            <a:ext cx="2463377" cy="541645"/>
          </a:xfrm>
          <a:prstGeom prst="rect">
            <a:avLst/>
          </a:prstGeom>
          <a:noFill/>
          <a:ln>
            <a:noFill/>
          </a:ln>
        </p:spPr>
      </p:pic>
    </p:spTree>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封面样式8">
  <p:cSld name="封面样式8">
    <p:spTree>
      <p:nvGrpSpPr>
        <p:cNvPr id="1" name="Shape 1350"/>
        <p:cNvGrpSpPr/>
        <p:nvPr/>
      </p:nvGrpSpPr>
      <p:grpSpPr>
        <a:xfrm>
          <a:off x="0" y="0"/>
          <a:ext cx="0" cy="0"/>
          <a:chOff x="0" y="0"/>
          <a:chExt cx="0" cy="0"/>
        </a:xfrm>
      </p:grpSpPr>
      <p:pic>
        <p:nvPicPr>
          <p:cNvPr id="1351" name="Google Shape;1351;p80"/>
          <p:cNvPicPr preferRelativeResize="0"/>
          <p:nvPr/>
        </p:nvPicPr>
        <p:blipFill rotWithShape="1">
          <a:blip r:embed="rId2"/>
          <a:srcRect b="7394"/>
          <a:stretch>
            <a:fillRect/>
          </a:stretch>
        </p:blipFill>
        <p:spPr>
          <a:xfrm>
            <a:off x="-2374" y="0"/>
            <a:ext cx="9143985" cy="5143500"/>
          </a:xfrm>
          <a:prstGeom prst="rect">
            <a:avLst/>
          </a:prstGeom>
          <a:noFill/>
          <a:ln>
            <a:noFill/>
          </a:ln>
        </p:spPr>
      </p:pic>
      <p:sp>
        <p:nvSpPr>
          <p:cNvPr id="1352" name="Google Shape;1352;p80"/>
          <p:cNvSpPr/>
          <p:nvPr/>
        </p:nvSpPr>
        <p:spPr>
          <a:xfrm>
            <a:off x="7" y="1"/>
            <a:ext cx="9143985" cy="5143496"/>
          </a:xfrm>
          <a:prstGeom prst="rect">
            <a:avLst/>
          </a:prstGeom>
          <a:gradFill>
            <a:gsLst>
              <a:gs pos="0">
                <a:srgbClr val="005B30">
                  <a:alpha val="89803"/>
                </a:srgbClr>
              </a:gs>
              <a:gs pos="50000">
                <a:srgbClr val="005B30">
                  <a:alpha val="89803"/>
                </a:srgbClr>
              </a:gs>
              <a:gs pos="100000">
                <a:srgbClr val="005B30">
                  <a:alpha val="89803"/>
                </a:srgbClr>
              </a:gs>
            </a:gsLst>
            <a:lin ang="0" scaled="0"/>
          </a:gra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Clr>
                <a:schemeClr val="dk1"/>
              </a:buClr>
              <a:buSzPts val="1400"/>
              <a:buFont typeface="Century Gothic" panose="020B0502020202020204"/>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53" name="Google Shape;1353;p80"/>
          <p:cNvSpPr txBox="1">
            <a:spLocks noGrp="1"/>
          </p:cNvSpPr>
          <p:nvPr>
            <p:ph type="body" idx="1"/>
          </p:nvPr>
        </p:nvSpPr>
        <p:spPr>
          <a:xfrm>
            <a:off x="1179075" y="2271278"/>
            <a:ext cx="6781088" cy="683306"/>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800"/>
              </a:spcBef>
              <a:spcAft>
                <a:spcPts val="0"/>
              </a:spcAft>
              <a:buClr>
                <a:schemeClr val="lt1"/>
              </a:buClr>
              <a:buSzPts val="3600"/>
              <a:buFont typeface="微软雅黑" panose="020B0503020204020204" charset="-122"/>
              <a:buNone/>
              <a:defRPr sz="3600" b="1">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354" name="Google Shape;1354;p80"/>
          <p:cNvPicPr preferRelativeResize="0"/>
          <p:nvPr/>
        </p:nvPicPr>
        <p:blipFill rotWithShape="1">
          <a:blip r:embed="rId3"/>
          <a:srcRect/>
          <a:stretch>
            <a:fillRect/>
          </a:stretch>
        </p:blipFill>
        <p:spPr>
          <a:xfrm>
            <a:off x="2825563" y="763866"/>
            <a:ext cx="3488112" cy="976331"/>
          </a:xfrm>
          <a:prstGeom prst="rect">
            <a:avLst/>
          </a:prstGeom>
          <a:noFill/>
          <a:ln>
            <a:noFill/>
          </a:ln>
        </p:spPr>
      </p:pic>
    </p:spTree>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封面样式9-首页">
  <p:cSld name="封面样式9-首页">
    <p:spTree>
      <p:nvGrpSpPr>
        <p:cNvPr id="1" name="Shape 1355"/>
        <p:cNvGrpSpPr/>
        <p:nvPr/>
      </p:nvGrpSpPr>
      <p:grpSpPr>
        <a:xfrm>
          <a:off x="0" y="0"/>
          <a:ext cx="0" cy="0"/>
          <a:chOff x="0" y="0"/>
          <a:chExt cx="0" cy="0"/>
        </a:xfrm>
      </p:grpSpPr>
      <p:pic>
        <p:nvPicPr>
          <p:cNvPr id="1356" name="Google Shape;1356;p81"/>
          <p:cNvPicPr preferRelativeResize="0"/>
          <p:nvPr/>
        </p:nvPicPr>
        <p:blipFill rotWithShape="1">
          <a:blip r:embed="rId2"/>
          <a:srcRect/>
          <a:stretch>
            <a:fillRect/>
          </a:stretch>
        </p:blipFill>
        <p:spPr>
          <a:xfrm>
            <a:off x="0" y="61175"/>
            <a:ext cx="9144000" cy="2433700"/>
          </a:xfrm>
          <a:prstGeom prst="rect">
            <a:avLst/>
          </a:prstGeom>
          <a:noFill/>
          <a:ln>
            <a:noFill/>
          </a:ln>
        </p:spPr>
      </p:pic>
      <p:sp>
        <p:nvSpPr>
          <p:cNvPr id="1357" name="Google Shape;1357;p81"/>
          <p:cNvSpPr/>
          <p:nvPr/>
        </p:nvSpPr>
        <p:spPr>
          <a:xfrm>
            <a:off x="0" y="2488406"/>
            <a:ext cx="9144000" cy="2655094"/>
          </a:xfrm>
          <a:prstGeom prst="rect">
            <a:avLst/>
          </a:prstGeom>
          <a:solidFill>
            <a:schemeClr val="accent1"/>
          </a:solidFill>
          <a:ln w="12700" cap="flat" cmpd="sng">
            <a:solidFill>
              <a:srgbClr val="004E2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358" name="Google Shape;1358;p81"/>
          <p:cNvPicPr preferRelativeResize="0"/>
          <p:nvPr/>
        </p:nvPicPr>
        <p:blipFill rotWithShape="1">
          <a:blip r:embed="rId3"/>
          <a:srcRect/>
          <a:stretch>
            <a:fillRect/>
          </a:stretch>
        </p:blipFill>
        <p:spPr>
          <a:xfrm>
            <a:off x="7342974" y="81857"/>
            <a:ext cx="1714910" cy="2231527"/>
          </a:xfrm>
          <a:prstGeom prst="rect">
            <a:avLst/>
          </a:prstGeom>
          <a:noFill/>
          <a:ln>
            <a:noFill/>
          </a:ln>
        </p:spPr>
      </p:pic>
      <p:pic>
        <p:nvPicPr>
          <p:cNvPr id="1359" name="Google Shape;1359;p81"/>
          <p:cNvPicPr preferRelativeResize="0"/>
          <p:nvPr/>
        </p:nvPicPr>
        <p:blipFill rotWithShape="1">
          <a:blip r:embed="rId4"/>
          <a:srcRect/>
          <a:stretch>
            <a:fillRect/>
          </a:stretch>
        </p:blipFill>
        <p:spPr>
          <a:xfrm>
            <a:off x="168214" y="-370608"/>
            <a:ext cx="2374420" cy="3093276"/>
          </a:xfrm>
          <a:prstGeom prst="rect">
            <a:avLst/>
          </a:prstGeom>
          <a:noFill/>
          <a:ln>
            <a:noFill/>
          </a:ln>
        </p:spPr>
      </p:pic>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封面样式9-尾页">
  <p:cSld name="封面样式9-尾页">
    <p:spTree>
      <p:nvGrpSpPr>
        <p:cNvPr id="1" name="Shape 1360"/>
        <p:cNvGrpSpPr/>
        <p:nvPr/>
      </p:nvGrpSpPr>
      <p:grpSpPr>
        <a:xfrm>
          <a:off x="0" y="0"/>
          <a:ext cx="0" cy="0"/>
          <a:chOff x="0" y="0"/>
          <a:chExt cx="0" cy="0"/>
        </a:xfrm>
      </p:grpSpPr>
      <p:grpSp>
        <p:nvGrpSpPr>
          <p:cNvPr id="1361" name="Google Shape;1361;p82"/>
          <p:cNvGrpSpPr/>
          <p:nvPr/>
        </p:nvGrpSpPr>
        <p:grpSpPr>
          <a:xfrm>
            <a:off x="0" y="0"/>
            <a:ext cx="9144000" cy="3817187"/>
            <a:chOff x="0" y="0"/>
            <a:chExt cx="12192000" cy="5089582"/>
          </a:xfrm>
        </p:grpSpPr>
        <p:sp>
          <p:nvSpPr>
            <p:cNvPr id="1362" name="Google Shape;1362;p82"/>
            <p:cNvSpPr/>
            <p:nvPr/>
          </p:nvSpPr>
          <p:spPr>
            <a:xfrm rot="10800000" flipH="1">
              <a:off x="0" y="4123423"/>
              <a:ext cx="12192000" cy="966159"/>
            </a:xfrm>
            <a:prstGeom prst="triangle">
              <a:avLst>
                <a:gd name="adj" fmla="val 50000"/>
              </a:avLst>
            </a:prstGeom>
            <a:solidFill>
              <a:schemeClr val="accent1"/>
            </a:solidFill>
            <a:ln>
              <a:noFill/>
            </a:ln>
            <a:effectLst>
              <a:outerShdw blurRad="76200" dist="12700" dir="5400000" sx="103000" sy="103000" algn="t" rotWithShape="0">
                <a:srgbClr val="000000">
                  <a:alpha val="4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63" name="Google Shape;1363;p82"/>
            <p:cNvSpPr/>
            <p:nvPr/>
          </p:nvSpPr>
          <p:spPr>
            <a:xfrm>
              <a:off x="0" y="0"/>
              <a:ext cx="12192000" cy="412342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364" name="Google Shape;1364;p82"/>
          <p:cNvGrpSpPr/>
          <p:nvPr/>
        </p:nvGrpSpPr>
        <p:grpSpPr>
          <a:xfrm>
            <a:off x="1399821" y="1404277"/>
            <a:ext cx="6361439" cy="647945"/>
            <a:chOff x="1797415" y="1328902"/>
            <a:chExt cx="8481919" cy="863927"/>
          </a:xfrm>
        </p:grpSpPr>
        <p:grpSp>
          <p:nvGrpSpPr>
            <p:cNvPr id="1365" name="Google Shape;1365;p82"/>
            <p:cNvGrpSpPr/>
            <p:nvPr/>
          </p:nvGrpSpPr>
          <p:grpSpPr>
            <a:xfrm>
              <a:off x="6886532" y="1337094"/>
              <a:ext cx="3392802" cy="846135"/>
              <a:chOff x="10340336" y="2247899"/>
              <a:chExt cx="2724438" cy="679451"/>
            </a:xfrm>
          </p:grpSpPr>
          <p:sp>
            <p:nvSpPr>
              <p:cNvPr id="1366" name="Google Shape;1366;p82"/>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67" name="Google Shape;1367;p82"/>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368" name="Google Shape;1368;p82"/>
              <p:cNvGrpSpPr/>
              <p:nvPr/>
            </p:nvGrpSpPr>
            <p:grpSpPr>
              <a:xfrm>
                <a:off x="10340336" y="2247899"/>
                <a:ext cx="547688" cy="679451"/>
                <a:chOff x="5548313" y="2084388"/>
                <a:chExt cx="547688" cy="679451"/>
              </a:xfrm>
            </p:grpSpPr>
            <p:sp>
              <p:nvSpPr>
                <p:cNvPr id="1369" name="Google Shape;1369;p82"/>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70" name="Google Shape;1370;p82"/>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371" name="Google Shape;1371;p82"/>
              <p:cNvGrpSpPr/>
              <p:nvPr/>
            </p:nvGrpSpPr>
            <p:grpSpPr>
              <a:xfrm>
                <a:off x="11192276" y="2400300"/>
                <a:ext cx="322175" cy="373063"/>
                <a:chOff x="3792874" y="3138488"/>
                <a:chExt cx="322175" cy="373063"/>
              </a:xfrm>
            </p:grpSpPr>
            <p:sp>
              <p:nvSpPr>
                <p:cNvPr id="1372" name="Google Shape;1372;p82"/>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73" name="Google Shape;1373;p82"/>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74" name="Google Shape;1374;p82"/>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375" name="Google Shape;1375;p82"/>
            <p:cNvGrpSpPr/>
            <p:nvPr/>
          </p:nvGrpSpPr>
          <p:grpSpPr>
            <a:xfrm>
              <a:off x="1797415" y="1328902"/>
              <a:ext cx="3445163" cy="863927"/>
              <a:chOff x="6738929" y="2270918"/>
              <a:chExt cx="2766486" cy="693738"/>
            </a:xfrm>
          </p:grpSpPr>
          <p:grpSp>
            <p:nvGrpSpPr>
              <p:cNvPr id="1376" name="Google Shape;1376;p82"/>
              <p:cNvGrpSpPr/>
              <p:nvPr/>
            </p:nvGrpSpPr>
            <p:grpSpPr>
              <a:xfrm>
                <a:off x="8180494" y="2355056"/>
                <a:ext cx="484188" cy="509588"/>
                <a:chOff x="6113463" y="3541713"/>
                <a:chExt cx="484188" cy="509588"/>
              </a:xfrm>
            </p:grpSpPr>
            <p:sp>
              <p:nvSpPr>
                <p:cNvPr id="1377" name="Google Shape;1377;p82"/>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78" name="Google Shape;1378;p82"/>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379" name="Google Shape;1379;p82"/>
              <p:cNvGrpSpPr/>
              <p:nvPr/>
            </p:nvGrpSpPr>
            <p:grpSpPr>
              <a:xfrm>
                <a:off x="6738929" y="2270918"/>
                <a:ext cx="549275" cy="693738"/>
                <a:chOff x="6108700" y="2066926"/>
                <a:chExt cx="549275" cy="693738"/>
              </a:xfrm>
            </p:grpSpPr>
            <p:sp>
              <p:nvSpPr>
                <p:cNvPr id="1380" name="Google Shape;1380;p82"/>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81" name="Google Shape;1381;p82"/>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382" name="Google Shape;1382;p82"/>
              <p:cNvGrpSpPr/>
              <p:nvPr/>
            </p:nvGrpSpPr>
            <p:grpSpPr>
              <a:xfrm>
                <a:off x="7532962" y="2451100"/>
                <a:ext cx="368300" cy="317500"/>
                <a:chOff x="6186488" y="2930526"/>
                <a:chExt cx="368300" cy="317500"/>
              </a:xfrm>
            </p:grpSpPr>
            <p:sp>
              <p:nvSpPr>
                <p:cNvPr id="1383" name="Google Shape;1383;p82"/>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84" name="Google Shape;1384;p82"/>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85" name="Google Shape;1385;p82"/>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386" name="Google Shape;1386;p82"/>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87" name="Google Shape;1387;p82"/>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目录样式1" type="blank">
  <p:cSld name="BLANK">
    <p:spTree>
      <p:nvGrpSpPr>
        <p:cNvPr id="1" name="Shape 1388"/>
        <p:cNvGrpSpPr/>
        <p:nvPr/>
      </p:nvGrpSpPr>
      <p:grpSpPr>
        <a:xfrm>
          <a:off x="0" y="0"/>
          <a:ext cx="0" cy="0"/>
          <a:chOff x="0" y="0"/>
          <a:chExt cx="0" cy="0"/>
        </a:xfrm>
      </p:grpSpPr>
      <p:pic>
        <p:nvPicPr>
          <p:cNvPr id="1389" name="Google Shape;1389;p83"/>
          <p:cNvPicPr preferRelativeResize="0"/>
          <p:nvPr/>
        </p:nvPicPr>
        <p:blipFill rotWithShape="1">
          <a:blip r:embed="rId2"/>
          <a:srcRect/>
          <a:stretch>
            <a:fillRect/>
          </a:stretch>
        </p:blipFill>
        <p:spPr>
          <a:xfrm>
            <a:off x="0" y="425"/>
            <a:ext cx="3767017" cy="5143075"/>
          </a:xfrm>
          <a:prstGeom prst="rect">
            <a:avLst/>
          </a:prstGeom>
          <a:noFill/>
          <a:ln>
            <a:noFill/>
          </a:ln>
        </p:spPr>
      </p:pic>
      <p:sp>
        <p:nvSpPr>
          <p:cNvPr id="1390" name="Google Shape;1390;p83"/>
          <p:cNvSpPr/>
          <p:nvPr/>
        </p:nvSpPr>
        <p:spPr>
          <a:xfrm rot="5400000">
            <a:off x="-688243" y="688667"/>
            <a:ext cx="5143502" cy="3767018"/>
          </a:xfrm>
          <a:prstGeom prst="rect">
            <a:avLst/>
          </a:prstGeom>
          <a:gradFill>
            <a:gsLst>
              <a:gs pos="0">
                <a:schemeClr val="lt1"/>
              </a:gs>
              <a:gs pos="50000">
                <a:srgbClr val="FFFFFF">
                  <a:alpha val="49803"/>
                </a:srgbClr>
              </a:gs>
              <a:gs pos="100000">
                <a:srgbClr val="FFFFFF">
                  <a:alpha val="0"/>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目录样式2-1">
  <p:cSld name="目录样式2-1">
    <p:spTree>
      <p:nvGrpSpPr>
        <p:cNvPr id="1" name="Shape 1391"/>
        <p:cNvGrpSpPr/>
        <p:nvPr/>
      </p:nvGrpSpPr>
      <p:grpSpPr>
        <a:xfrm>
          <a:off x="0" y="0"/>
          <a:ext cx="0" cy="0"/>
          <a:chOff x="0" y="0"/>
          <a:chExt cx="0" cy="0"/>
        </a:xfrm>
      </p:grpSpPr>
      <p:sp>
        <p:nvSpPr>
          <p:cNvPr id="1392" name="Google Shape;1392;p84"/>
          <p:cNvSpPr/>
          <p:nvPr/>
        </p:nvSpPr>
        <p:spPr>
          <a:xfrm>
            <a:off x="0" y="1716788"/>
            <a:ext cx="9144001" cy="1476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393" name="Google Shape;1393;p84"/>
          <p:cNvPicPr preferRelativeResize="0"/>
          <p:nvPr/>
        </p:nvPicPr>
        <p:blipFill rotWithShape="1">
          <a:blip r:embed="rId2"/>
          <a:srcRect t="15558" b="38705"/>
          <a:stretch>
            <a:fillRect/>
          </a:stretch>
        </p:blipFill>
        <p:spPr>
          <a:xfrm>
            <a:off x="1" y="0"/>
            <a:ext cx="9144000" cy="1717664"/>
          </a:xfrm>
          <a:prstGeom prst="rect">
            <a:avLst/>
          </a:prstGeom>
          <a:noFill/>
          <a:ln>
            <a:noFill/>
          </a:ln>
        </p:spPr>
      </p:pic>
      <p:sp>
        <p:nvSpPr>
          <p:cNvPr id="1394" name="Google Shape;1394;p84"/>
          <p:cNvSpPr/>
          <p:nvPr/>
        </p:nvSpPr>
        <p:spPr>
          <a:xfrm>
            <a:off x="-1" y="-5913"/>
            <a:ext cx="9144001" cy="1723577"/>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395" name="Google Shape;1395;p84"/>
          <p:cNvPicPr preferRelativeResize="0"/>
          <p:nvPr/>
        </p:nvPicPr>
        <p:blipFill rotWithShape="1">
          <a:blip r:embed="rId3"/>
          <a:srcRect/>
          <a:stretch>
            <a:fillRect/>
          </a:stretch>
        </p:blipFill>
        <p:spPr>
          <a:xfrm>
            <a:off x="3768265" y="630908"/>
            <a:ext cx="1607470" cy="449935"/>
          </a:xfrm>
          <a:prstGeom prst="rect">
            <a:avLst/>
          </a:prstGeom>
          <a:noFill/>
          <a:ln>
            <a:noFill/>
          </a:ln>
        </p:spPr>
      </p:pic>
      <p:cxnSp>
        <p:nvCxnSpPr>
          <p:cNvPr id="1396" name="Google Shape;1396;p84"/>
          <p:cNvCxnSpPr/>
          <p:nvPr/>
        </p:nvCxnSpPr>
        <p:spPr>
          <a:xfrm>
            <a:off x="-61111" y="1716788"/>
            <a:ext cx="9254905" cy="0"/>
          </a:xfrm>
          <a:prstGeom prst="straightConnector1">
            <a:avLst/>
          </a:prstGeom>
          <a:noFill/>
          <a:ln w="19050" cap="flat" cmpd="sng">
            <a:solidFill>
              <a:schemeClr val="lt1"/>
            </a:solidFill>
            <a:prstDash val="solid"/>
            <a:miter lim="800000"/>
            <a:headEnd type="none" w="sm" len="sm"/>
            <a:tailEnd type="none" w="sm" len="sm"/>
          </a:ln>
        </p:spPr>
      </p:cxn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封面样式2-首页3">
  <p:cSld name="封面样式2-首页3">
    <p:spTree>
      <p:nvGrpSpPr>
        <p:cNvPr id="1" name="Shape 223"/>
        <p:cNvGrpSpPr/>
        <p:nvPr/>
      </p:nvGrpSpPr>
      <p:grpSpPr>
        <a:xfrm>
          <a:off x="0" y="0"/>
          <a:ext cx="0" cy="0"/>
          <a:chOff x="0" y="0"/>
          <a:chExt cx="0" cy="0"/>
        </a:xfrm>
      </p:grpSpPr>
      <p:sp>
        <p:nvSpPr>
          <p:cNvPr id="224" name="Google Shape;224;p20"/>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5" name="Google Shape;225;p20"/>
          <p:cNvSpPr/>
          <p:nvPr/>
        </p:nvSpPr>
        <p:spPr>
          <a:xfrm rot="1916941">
            <a:off x="-471709" y="-453301"/>
            <a:ext cx="9689249" cy="7760567"/>
          </a:xfrm>
          <a:custGeom>
            <a:avLst/>
            <a:gdLst/>
            <a:ahLst/>
            <a:cxnLst/>
            <a:rect l="l" t="t" r="r" b="b"/>
            <a:pathLst>
              <a:path w="12918999" h="10347422" extrusionOk="0">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rgbClr val="FFFFFF">
                  <a:alpha val="0"/>
                </a:srgbClr>
              </a:gs>
              <a:gs pos="100000">
                <a:srgbClr val="3F3F3F">
                  <a:alpha val="14901"/>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6" name="Google Shape;226;p20"/>
          <p:cNvSpPr/>
          <p:nvPr/>
        </p:nvSpPr>
        <p:spPr>
          <a:xfrm rot="2885786">
            <a:off x="815947" y="-2227196"/>
            <a:ext cx="8132812" cy="9116366"/>
          </a:xfrm>
          <a:custGeom>
            <a:avLst/>
            <a:gdLst/>
            <a:ahLst/>
            <a:cxnLst/>
            <a:rect l="l" t="t" r="r" b="b"/>
            <a:pathLst>
              <a:path w="10843749" h="12155155" extrusionOk="0">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rgbClr val="FFFFFF">
                  <a:alpha val="0"/>
                </a:srgbClr>
              </a:gs>
              <a:gs pos="100000">
                <a:srgbClr val="3F3F3F">
                  <a:alpha val="10980"/>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7" name="Google Shape;227;p20"/>
          <p:cNvSpPr/>
          <p:nvPr/>
        </p:nvSpPr>
        <p:spPr>
          <a:xfrm rot="1846855">
            <a:off x="-230461" y="-404772"/>
            <a:ext cx="9488117" cy="8649362"/>
          </a:xfrm>
          <a:custGeom>
            <a:avLst/>
            <a:gdLst/>
            <a:ahLst/>
            <a:cxnLst/>
            <a:rect l="l" t="t" r="r" b="b"/>
            <a:pathLst>
              <a:path w="12650822" h="11532482" extrusionOk="0">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rgbClr val="FFFFFF">
                  <a:alpha val="2745"/>
                </a:srgbClr>
              </a:gs>
              <a:gs pos="100000">
                <a:srgbClr val="3F3F3F">
                  <a:alpha val="17647"/>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8" name="Google Shape;228;p20"/>
          <p:cNvSpPr/>
          <p:nvPr/>
        </p:nvSpPr>
        <p:spPr>
          <a:xfrm>
            <a:off x="-1" y="2248731"/>
            <a:ext cx="9143999" cy="2742011"/>
          </a:xfrm>
          <a:custGeom>
            <a:avLst/>
            <a:gdLst/>
            <a:ahLst/>
            <a:cxnLst/>
            <a:rect l="l" t="t" r="r" b="b"/>
            <a:pathLst>
              <a:path w="12191999" h="3656014" extrusionOk="0">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lt1"/>
          </a:solidFill>
          <a:ln>
            <a:noFill/>
          </a:ln>
          <a:effectLst>
            <a:outerShdw blurRad="381000" sx="102000" sy="102000" algn="ctr" rotWithShape="0">
              <a:srgbClr val="000000">
                <a:alpha val="9803"/>
              </a:srgbClr>
            </a:outerShdw>
          </a:effectLst>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29" name="Google Shape;229;p20"/>
          <p:cNvSpPr/>
          <p:nvPr/>
        </p:nvSpPr>
        <p:spPr>
          <a:xfrm>
            <a:off x="-1" y="2264690"/>
            <a:ext cx="9143999" cy="2742011"/>
          </a:xfrm>
          <a:custGeom>
            <a:avLst/>
            <a:gdLst/>
            <a:ahLst/>
            <a:cxnLst/>
            <a:rect l="l" t="t" r="r" b="b"/>
            <a:pathLst>
              <a:path w="12191999" h="3656014" extrusionOk="0">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30" name="Google Shape;230;p20"/>
          <p:cNvSpPr/>
          <p:nvPr/>
        </p:nvSpPr>
        <p:spPr>
          <a:xfrm rot="2676034">
            <a:off x="-1261063" y="3765999"/>
            <a:ext cx="2522128" cy="2557542"/>
          </a:xfrm>
          <a:custGeom>
            <a:avLst/>
            <a:gdLst/>
            <a:ahLst/>
            <a:cxnLst/>
            <a:rect l="l" t="t" r="r" b="b"/>
            <a:pathLst>
              <a:path w="3362838" h="3410056" extrusionOk="0">
                <a:moveTo>
                  <a:pt x="0" y="0"/>
                </a:moveTo>
                <a:lnTo>
                  <a:pt x="3362838" y="3410056"/>
                </a:lnTo>
                <a:lnTo>
                  <a:pt x="3362837" y="3410056"/>
                </a:lnTo>
                <a:lnTo>
                  <a:pt x="0" y="1"/>
                </a:lnTo>
                <a:close/>
              </a:path>
            </a:pathLst>
          </a:custGeom>
          <a:gradFill>
            <a:gsLst>
              <a:gs pos="0">
                <a:srgbClr val="FFFFFF">
                  <a:alpha val="0"/>
                </a:srgbClr>
              </a:gs>
              <a:gs pos="100000">
                <a:schemeClr val="accent2"/>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31" name="Google Shape;231;p20"/>
          <p:cNvSpPr/>
          <p:nvPr/>
        </p:nvSpPr>
        <p:spPr>
          <a:xfrm>
            <a:off x="0" y="2401490"/>
            <a:ext cx="9143999" cy="2742011"/>
          </a:xfrm>
          <a:custGeom>
            <a:avLst/>
            <a:gdLst/>
            <a:ahLst/>
            <a:cxnLst/>
            <a:rect l="l" t="t" r="r" b="b"/>
            <a:pathLst>
              <a:path w="12191999" h="3656014" extrusionOk="0">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lt1"/>
          </a:solidFill>
          <a:ln>
            <a:noFill/>
          </a:ln>
          <a:effectLst>
            <a:outerShdw blurRad="381000" sx="102000" sy="102000" algn="ctr" rotWithShape="0">
              <a:srgbClr val="000000">
                <a:alpha val="9803"/>
              </a:srgbClr>
            </a:outerShdw>
          </a:effectLst>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32" name="Google Shape;232;p20"/>
          <p:cNvSpPr txBox="1">
            <a:spLocks noGrp="1"/>
          </p:cNvSpPr>
          <p:nvPr>
            <p:ph type="title"/>
          </p:nvPr>
        </p:nvSpPr>
        <p:spPr>
          <a:xfrm>
            <a:off x="386954" y="2818568"/>
            <a:ext cx="8370093" cy="992579"/>
          </a:xfrm>
          <a:prstGeom prst="rect">
            <a:avLst/>
          </a:prstGeom>
          <a:noFill/>
          <a:ln>
            <a:noFill/>
          </a:ln>
        </p:spPr>
        <p:txBody>
          <a:bodyPr spcFirstLastPara="1" wrap="square" lIns="0" tIns="34275" rIns="68575" bIns="34275" anchor="ctr" anchorCtr="0">
            <a:spAutoFit/>
          </a:bodyPr>
          <a:lstStyle>
            <a:lvl1pPr lvl="0" algn="ctr">
              <a:lnSpc>
                <a:spcPct val="100000"/>
              </a:lnSpc>
              <a:spcBef>
                <a:spcPts val="0"/>
              </a:spcBef>
              <a:spcAft>
                <a:spcPts val="0"/>
              </a:spcAft>
              <a:buSzPts val="1100"/>
              <a:buNone/>
              <a:defRPr sz="3000" b="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233" name="Google Shape;233;p20"/>
          <p:cNvSpPr txBox="1">
            <a:spLocks noGrp="1"/>
          </p:cNvSpPr>
          <p:nvPr>
            <p:ph type="body" idx="1"/>
          </p:nvPr>
        </p:nvSpPr>
        <p:spPr>
          <a:xfrm>
            <a:off x="3047490" y="4155554"/>
            <a:ext cx="3049021" cy="258532"/>
          </a:xfrm>
          <a:prstGeom prst="rect">
            <a:avLst/>
          </a:prstGeom>
          <a:noFill/>
          <a:ln>
            <a:noFill/>
          </a:ln>
        </p:spPr>
        <p:txBody>
          <a:bodyPr spcFirstLastPara="1" wrap="square" lIns="0" tIns="34275" rIns="68575" bIns="34275" anchor="ctr" anchorCtr="0">
            <a:spAutoFit/>
          </a:bodyPr>
          <a:lstStyle>
            <a:lvl1pPr marL="457200" lvl="0" indent="-228600" algn="ctr">
              <a:lnSpc>
                <a:spcPct val="130000"/>
              </a:lnSpc>
              <a:spcBef>
                <a:spcPts val="800"/>
              </a:spcBef>
              <a:spcAft>
                <a:spcPts val="0"/>
              </a:spcAft>
              <a:buClr>
                <a:srgbClr val="262626"/>
              </a:buClr>
              <a:buSzPts val="1100"/>
              <a:buNone/>
              <a:defRPr sz="1100">
                <a:solidFill>
                  <a:srgbClr val="262626"/>
                </a:solidFill>
              </a:defRPr>
            </a:lvl1pPr>
            <a:lvl2pPr marL="914400" lvl="1" indent="-317500" algn="l">
              <a:lnSpc>
                <a:spcPct val="90000"/>
              </a:lnSpc>
              <a:spcBef>
                <a:spcPts val="400"/>
              </a:spcBef>
              <a:spcAft>
                <a:spcPts val="0"/>
              </a:spcAft>
              <a:buClr>
                <a:schemeClr val="dk1"/>
              </a:buClr>
              <a:buSzPts val="1400"/>
              <a:buChar char="•"/>
              <a:defRPr sz="1400"/>
            </a:lvl2pPr>
            <a:lvl3pPr marL="1371600" lvl="2" indent="-317500" algn="l">
              <a:lnSpc>
                <a:spcPct val="90000"/>
              </a:lnSpc>
              <a:spcBef>
                <a:spcPts val="400"/>
              </a:spcBef>
              <a:spcAft>
                <a:spcPts val="0"/>
              </a:spcAft>
              <a:buClr>
                <a:schemeClr val="dk1"/>
              </a:buClr>
              <a:buSzPts val="1400"/>
              <a:buChar char="•"/>
              <a:defRPr sz="1400"/>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34" name="Google Shape;234;p20"/>
          <p:cNvCxnSpPr/>
          <p:nvPr/>
        </p:nvCxnSpPr>
        <p:spPr>
          <a:xfrm>
            <a:off x="1581392" y="3971564"/>
            <a:ext cx="5981218" cy="0"/>
          </a:xfrm>
          <a:prstGeom prst="straightConnector1">
            <a:avLst/>
          </a:prstGeom>
          <a:noFill/>
          <a:ln w="38100" cap="flat" cmpd="sng">
            <a:solidFill>
              <a:schemeClr val="accent1"/>
            </a:solidFill>
            <a:prstDash val="solid"/>
            <a:miter lim="800000"/>
            <a:headEnd type="none" w="sm" len="sm"/>
            <a:tailEnd type="none" w="sm" len="sm"/>
          </a:ln>
        </p:spPr>
      </p:cxnSp>
      <p:pic>
        <p:nvPicPr>
          <p:cNvPr id="235" name="Google Shape;235;p20"/>
          <p:cNvPicPr preferRelativeResize="0"/>
          <p:nvPr/>
        </p:nvPicPr>
        <p:blipFill rotWithShape="1">
          <a:blip r:embed="rId2"/>
          <a:srcRect/>
          <a:stretch>
            <a:fillRect/>
          </a:stretch>
        </p:blipFill>
        <p:spPr>
          <a:xfrm>
            <a:off x="2899650" y="708628"/>
            <a:ext cx="3383156" cy="946953"/>
          </a:xfrm>
          <a:prstGeom prst="rect">
            <a:avLst/>
          </a:prstGeom>
          <a:noFill/>
          <a:ln>
            <a:noFill/>
          </a:ln>
        </p:spPr>
      </p:pic>
      <p:sp>
        <p:nvSpPr>
          <p:cNvPr id="236" name="Google Shape;236;p20"/>
          <p:cNvSpPr txBox="1"/>
          <p:nvPr/>
        </p:nvSpPr>
        <p:spPr>
          <a:xfrm>
            <a:off x="113133" y="4566516"/>
            <a:ext cx="1617390" cy="463073"/>
          </a:xfrm>
          <a:prstGeom prst="rect">
            <a:avLst/>
          </a:prstGeom>
          <a:noFill/>
          <a:ln>
            <a:noFill/>
          </a:ln>
        </p:spPr>
        <p:txBody>
          <a:bodyPr spcFirstLastPara="1" wrap="square" lIns="135000" tIns="135000" rIns="135000" bIns="135000" anchor="t" anchorCtr="0">
            <a:spAutoFit/>
          </a:bodyPr>
          <a:lstStyle/>
          <a:p>
            <a:pPr marL="0" marR="0" lvl="0" indent="0" algn="l" rtl="0">
              <a:lnSpc>
                <a:spcPct val="130000"/>
              </a:lnSpc>
              <a:spcBef>
                <a:spcPts val="0"/>
              </a:spcBef>
              <a:spcAft>
                <a:spcPts val="0"/>
              </a:spcAft>
              <a:buClr>
                <a:schemeClr val="accent3"/>
              </a:buClr>
              <a:buSzPts val="1100"/>
              <a:buFont typeface="微软雅黑" panose="020B0503020204020204" charset="-122"/>
              <a:buNone/>
            </a:pP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BIT</a:t>
            </a:r>
            <a:r>
              <a:rPr lang="en-GB" sz="1100" b="0"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GB" sz="1100" b="0"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GB" sz="1100" b="1" i="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SINCE 1940</a:t>
            </a:r>
            <a:endParaRPr sz="1100" b="1" i="0">
              <a:solidFill>
                <a:schemeClr val="accent3"/>
              </a:solidFill>
              <a:latin typeface="Arial" panose="020B0604020202020204"/>
              <a:ea typeface="Arial" panose="020B0604020202020204"/>
              <a:cs typeface="Arial" panose="020B0604020202020204"/>
              <a:sym typeface="Arial" panose="020B0604020202020204"/>
            </a:endParaRPr>
          </a:p>
        </p:txBody>
      </p:sp>
      <p:grpSp>
        <p:nvGrpSpPr>
          <p:cNvPr id="237" name="Google Shape;237;p20"/>
          <p:cNvGrpSpPr/>
          <p:nvPr/>
        </p:nvGrpSpPr>
        <p:grpSpPr>
          <a:xfrm>
            <a:off x="7562609" y="4736389"/>
            <a:ext cx="1324399" cy="144023"/>
            <a:chOff x="598941" y="6399999"/>
            <a:chExt cx="2542613" cy="276499"/>
          </a:xfrm>
        </p:grpSpPr>
        <p:grpSp>
          <p:nvGrpSpPr>
            <p:cNvPr id="238" name="Google Shape;238;p20"/>
            <p:cNvGrpSpPr/>
            <p:nvPr/>
          </p:nvGrpSpPr>
          <p:grpSpPr>
            <a:xfrm>
              <a:off x="2055693" y="6402621"/>
              <a:ext cx="1085861" cy="270805"/>
              <a:chOff x="10340336" y="2247899"/>
              <a:chExt cx="2724438" cy="679451"/>
            </a:xfrm>
          </p:grpSpPr>
          <p:sp>
            <p:nvSpPr>
              <p:cNvPr id="239" name="Google Shape;239;p20"/>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40" name="Google Shape;240;p20"/>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241" name="Google Shape;241;p20"/>
              <p:cNvGrpSpPr/>
              <p:nvPr/>
            </p:nvGrpSpPr>
            <p:grpSpPr>
              <a:xfrm>
                <a:off x="10340336" y="2247899"/>
                <a:ext cx="547688" cy="679451"/>
                <a:chOff x="5548313" y="2084388"/>
                <a:chExt cx="547688" cy="679451"/>
              </a:xfrm>
            </p:grpSpPr>
            <p:sp>
              <p:nvSpPr>
                <p:cNvPr id="242" name="Google Shape;242;p20"/>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43" name="Google Shape;243;p20"/>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44" name="Google Shape;244;p20"/>
              <p:cNvGrpSpPr/>
              <p:nvPr/>
            </p:nvGrpSpPr>
            <p:grpSpPr>
              <a:xfrm>
                <a:off x="11192276" y="2400300"/>
                <a:ext cx="322175" cy="373063"/>
                <a:chOff x="3792874" y="3138488"/>
                <a:chExt cx="322175" cy="373063"/>
              </a:xfrm>
            </p:grpSpPr>
            <p:sp>
              <p:nvSpPr>
                <p:cNvPr id="245" name="Google Shape;245;p20"/>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46" name="Google Shape;246;p20"/>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47" name="Google Shape;247;p20"/>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248" name="Google Shape;248;p20"/>
            <p:cNvGrpSpPr/>
            <p:nvPr/>
          </p:nvGrpSpPr>
          <p:grpSpPr>
            <a:xfrm>
              <a:off x="598941" y="6399999"/>
              <a:ext cx="1102619" cy="276499"/>
              <a:chOff x="6738929" y="2270918"/>
              <a:chExt cx="2766486" cy="693738"/>
            </a:xfrm>
          </p:grpSpPr>
          <p:grpSp>
            <p:nvGrpSpPr>
              <p:cNvPr id="249" name="Google Shape;249;p20"/>
              <p:cNvGrpSpPr/>
              <p:nvPr/>
            </p:nvGrpSpPr>
            <p:grpSpPr>
              <a:xfrm>
                <a:off x="8180494" y="2355056"/>
                <a:ext cx="484188" cy="509588"/>
                <a:chOff x="6113463" y="3541713"/>
                <a:chExt cx="484188" cy="509588"/>
              </a:xfrm>
            </p:grpSpPr>
            <p:sp>
              <p:nvSpPr>
                <p:cNvPr id="250" name="Google Shape;250;p20"/>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1" name="Google Shape;251;p20"/>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52" name="Google Shape;252;p20"/>
              <p:cNvGrpSpPr/>
              <p:nvPr/>
            </p:nvGrpSpPr>
            <p:grpSpPr>
              <a:xfrm>
                <a:off x="6738929" y="2270918"/>
                <a:ext cx="549275" cy="693738"/>
                <a:chOff x="6108700" y="2066926"/>
                <a:chExt cx="549275" cy="693738"/>
              </a:xfrm>
            </p:grpSpPr>
            <p:sp>
              <p:nvSpPr>
                <p:cNvPr id="253" name="Google Shape;253;p20"/>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4" name="Google Shape;254;p20"/>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55" name="Google Shape;255;p20"/>
              <p:cNvGrpSpPr/>
              <p:nvPr/>
            </p:nvGrpSpPr>
            <p:grpSpPr>
              <a:xfrm>
                <a:off x="7532962" y="2451100"/>
                <a:ext cx="368300" cy="317500"/>
                <a:chOff x="6186488" y="2930526"/>
                <a:chExt cx="368300" cy="317500"/>
              </a:xfrm>
            </p:grpSpPr>
            <p:sp>
              <p:nvSpPr>
                <p:cNvPr id="256" name="Google Shape;256;p20"/>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7" name="Google Shape;257;p20"/>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8" name="Google Shape;258;p20"/>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259" name="Google Shape;259;p20"/>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0" name="Google Shape;260;p20"/>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spTree>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目录样式2-2">
  <p:cSld name="目录样式2-2">
    <p:spTree>
      <p:nvGrpSpPr>
        <p:cNvPr id="1" name="Shape 1397"/>
        <p:cNvGrpSpPr/>
        <p:nvPr/>
      </p:nvGrpSpPr>
      <p:grpSpPr>
        <a:xfrm>
          <a:off x="0" y="0"/>
          <a:ext cx="0" cy="0"/>
          <a:chOff x="0" y="0"/>
          <a:chExt cx="0" cy="0"/>
        </a:xfrm>
      </p:grpSpPr>
      <p:sp>
        <p:nvSpPr>
          <p:cNvPr id="1398" name="Google Shape;1398;p85"/>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399" name="Google Shape;1399;p85"/>
          <p:cNvSpPr/>
          <p:nvPr/>
        </p:nvSpPr>
        <p:spPr>
          <a:xfrm>
            <a:off x="0" y="0"/>
            <a:ext cx="9144000" cy="5143500"/>
          </a:xfrm>
          <a:prstGeom prst="rect">
            <a:avLst/>
          </a:prstGeom>
          <a:gradFill>
            <a:gsLst>
              <a:gs pos="0">
                <a:srgbClr val="006C39">
                  <a:alpha val="0"/>
                </a:srgbClr>
              </a:gs>
              <a:gs pos="52200">
                <a:schemeClr val="accent1"/>
              </a:gs>
              <a:gs pos="100000">
                <a:srgbClr val="006C39">
                  <a:alpha val="0"/>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400" name="Google Shape;1400;p85"/>
          <p:cNvCxnSpPr/>
          <p:nvPr/>
        </p:nvCxnSpPr>
        <p:spPr>
          <a:xfrm>
            <a:off x="4292505" y="971120"/>
            <a:ext cx="558989" cy="0"/>
          </a:xfrm>
          <a:prstGeom prst="straightConnector1">
            <a:avLst/>
          </a:prstGeom>
          <a:noFill/>
          <a:ln w="12700" cap="flat" cmpd="sng">
            <a:solidFill>
              <a:schemeClr val="lt1"/>
            </a:solidFill>
            <a:prstDash val="solid"/>
            <a:miter lim="800000"/>
            <a:headEnd type="none" w="sm" len="sm"/>
            <a:tailEnd type="none" w="sm" len="sm"/>
          </a:ln>
        </p:spPr>
      </p:cxnSp>
      <p:cxnSp>
        <p:nvCxnSpPr>
          <p:cNvPr id="1401" name="Google Shape;1401;p85"/>
          <p:cNvCxnSpPr/>
          <p:nvPr/>
        </p:nvCxnSpPr>
        <p:spPr>
          <a:xfrm>
            <a:off x="4292505" y="4210061"/>
            <a:ext cx="558989" cy="0"/>
          </a:xfrm>
          <a:prstGeom prst="straightConnector1">
            <a:avLst/>
          </a:prstGeom>
          <a:noFill/>
          <a:ln w="12700" cap="flat" cmpd="sng">
            <a:solidFill>
              <a:schemeClr val="lt1"/>
            </a:solidFill>
            <a:prstDash val="solid"/>
            <a:miter lim="800000"/>
            <a:headEnd type="none" w="sm" len="sm"/>
            <a:tailEnd type="none" w="sm" len="sm"/>
          </a:ln>
        </p:spPr>
      </p:cxnSp>
      <p:pic>
        <p:nvPicPr>
          <p:cNvPr id="1402" name="Google Shape;1402;p85"/>
          <p:cNvPicPr preferRelativeResize="0"/>
          <p:nvPr/>
        </p:nvPicPr>
        <p:blipFill rotWithShape="1">
          <a:blip r:embed="rId2"/>
          <a:srcRect l="49471"/>
          <a:stretch>
            <a:fillRect/>
          </a:stretch>
        </p:blipFill>
        <p:spPr>
          <a:xfrm>
            <a:off x="-25880" y="122444"/>
            <a:ext cx="2473738" cy="4898611"/>
          </a:xfrm>
          <a:prstGeom prst="rect">
            <a:avLst/>
          </a:prstGeom>
          <a:noFill/>
          <a:ln>
            <a:noFill/>
          </a:ln>
        </p:spPr>
      </p:pic>
      <p:pic>
        <p:nvPicPr>
          <p:cNvPr id="1403" name="Google Shape;1403;p85"/>
          <p:cNvPicPr preferRelativeResize="0"/>
          <p:nvPr/>
        </p:nvPicPr>
        <p:blipFill rotWithShape="1">
          <a:blip r:embed="rId2"/>
          <a:srcRect r="49912"/>
          <a:stretch>
            <a:fillRect/>
          </a:stretch>
        </p:blipFill>
        <p:spPr>
          <a:xfrm>
            <a:off x="6696142" y="122444"/>
            <a:ext cx="2452171" cy="4898611"/>
          </a:xfrm>
          <a:prstGeom prst="rect">
            <a:avLst/>
          </a:prstGeom>
          <a:noFill/>
          <a:ln>
            <a:noFill/>
          </a:ln>
        </p:spPr>
      </p:pic>
    </p:spTree>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目录样式3-1">
  <p:cSld name="目录样式3-1">
    <p:spTree>
      <p:nvGrpSpPr>
        <p:cNvPr id="1" name="Shape 1404"/>
        <p:cNvGrpSpPr/>
        <p:nvPr/>
      </p:nvGrpSpPr>
      <p:grpSpPr>
        <a:xfrm>
          <a:off x="0" y="0"/>
          <a:ext cx="0" cy="0"/>
          <a:chOff x="0" y="0"/>
          <a:chExt cx="0" cy="0"/>
        </a:xfrm>
      </p:grpSpPr>
      <p:sp>
        <p:nvSpPr>
          <p:cNvPr id="1405" name="Google Shape;1405;p86"/>
          <p:cNvSpPr txBox="1"/>
          <p:nvPr/>
        </p:nvSpPr>
        <p:spPr>
          <a:xfrm rot="-5400000">
            <a:off x="-1154148" y="1990072"/>
            <a:ext cx="3922228" cy="99257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6000" b="1">
                <a:solidFill>
                  <a:srgbClr val="D8D8D8"/>
                </a:solidFill>
                <a:latin typeface="微软雅黑" panose="020B0503020204020204" charset="-122"/>
                <a:ea typeface="微软雅黑" panose="020B0503020204020204" charset="-122"/>
                <a:cs typeface="微软雅黑" panose="020B0503020204020204" charset="-122"/>
                <a:sym typeface="微软雅黑" panose="020B0503020204020204" charset="-122"/>
              </a:rPr>
              <a:t>Contents</a:t>
            </a:r>
            <a:r>
              <a:rPr lang="en-GB" sz="3300" b="1">
                <a:solidFill>
                  <a:schemeClr val="accent4"/>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sz="3300" b="1">
              <a:solidFill>
                <a:schemeClr val="accent4"/>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06" name="Google Shape;1406;p86"/>
          <p:cNvSpPr txBox="1"/>
          <p:nvPr/>
        </p:nvSpPr>
        <p:spPr>
          <a:xfrm rot="5400000">
            <a:off x="271872" y="3379836"/>
            <a:ext cx="1685077" cy="55399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700" b="1">
                <a:solidFill>
                  <a:schemeClr val="accent1"/>
                </a:solidFill>
                <a:latin typeface="Century Gothic" panose="020B0502020202020204"/>
                <a:ea typeface="Century Gothic" panose="020B0502020202020204"/>
                <a:cs typeface="Century Gothic" panose="020B0502020202020204"/>
                <a:sym typeface="Century Gothic" panose="020B0502020202020204"/>
              </a:rPr>
              <a:t>结构大纲</a:t>
            </a:r>
            <a:endParaRPr sz="1100"/>
          </a:p>
        </p:txBody>
      </p:sp>
      <p:sp>
        <p:nvSpPr>
          <p:cNvPr id="1407" name="Google Shape;1407;p86"/>
          <p:cNvSpPr txBox="1"/>
          <p:nvPr/>
        </p:nvSpPr>
        <p:spPr>
          <a:xfrm>
            <a:off x="7139868" y="4950676"/>
            <a:ext cx="1892586" cy="184666"/>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GB" sz="800">
                <a:solidFill>
                  <a:schemeClr val="lt1"/>
                </a:solidFill>
                <a:latin typeface="Arial" panose="020B0604020202020204"/>
                <a:ea typeface="Arial" panose="020B0604020202020204"/>
                <a:cs typeface="Arial" panose="020B0604020202020204"/>
                <a:sym typeface="Arial" panose="020B0604020202020204"/>
              </a:rPr>
              <a:t>BEIJING INSTITUTE OF TECHNOLOGY</a:t>
            </a:r>
            <a:endParaRPr sz="800">
              <a:solidFill>
                <a:schemeClr val="lt1"/>
              </a:solidFill>
              <a:latin typeface="Arial" panose="020B0604020202020204"/>
              <a:ea typeface="Arial" panose="020B0604020202020204"/>
              <a:cs typeface="Arial" panose="020B0604020202020204"/>
              <a:sym typeface="Arial" panose="020B0604020202020204"/>
            </a:endParaRPr>
          </a:p>
        </p:txBody>
      </p:sp>
      <p:pic>
        <p:nvPicPr>
          <p:cNvPr id="1408" name="Google Shape;1408;p86"/>
          <p:cNvPicPr preferRelativeResize="0"/>
          <p:nvPr/>
        </p:nvPicPr>
        <p:blipFill rotWithShape="1">
          <a:blip r:embed="rId2"/>
          <a:srcRect/>
          <a:stretch>
            <a:fillRect/>
          </a:stretch>
        </p:blipFill>
        <p:spPr>
          <a:xfrm>
            <a:off x="7530861" y="58870"/>
            <a:ext cx="1519050" cy="425186"/>
          </a:xfrm>
          <a:prstGeom prst="rect">
            <a:avLst/>
          </a:prstGeom>
          <a:noFill/>
          <a:ln>
            <a:noFill/>
          </a:ln>
        </p:spPr>
      </p:pic>
      <p:sp>
        <p:nvSpPr>
          <p:cNvPr id="1409" name="Google Shape;1409;p86"/>
          <p:cNvSpPr/>
          <p:nvPr/>
        </p:nvSpPr>
        <p:spPr>
          <a:xfrm flipH="1">
            <a:off x="-1014412" y="-1"/>
            <a:ext cx="10158411" cy="792958"/>
          </a:xfrm>
          <a:custGeom>
            <a:avLst/>
            <a:gdLst/>
            <a:ahLst/>
            <a:cxnLst/>
            <a:rect l="l" t="t" r="r" b="b"/>
            <a:pathLst>
              <a:path w="12192000" h="723900" extrusionOk="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rgbClr val="00512A"/>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410" name="Google Shape;1410;p86"/>
          <p:cNvPicPr preferRelativeResize="0"/>
          <p:nvPr/>
        </p:nvPicPr>
        <p:blipFill rotWithShape="1">
          <a:blip r:embed="rId2"/>
          <a:srcRect/>
          <a:stretch>
            <a:fillRect/>
          </a:stretch>
        </p:blipFill>
        <p:spPr>
          <a:xfrm>
            <a:off x="7345124" y="187457"/>
            <a:ext cx="1519050" cy="425185"/>
          </a:xfrm>
          <a:prstGeom prst="rect">
            <a:avLst/>
          </a:prstGeom>
          <a:noFill/>
          <a:ln>
            <a:noFill/>
          </a:ln>
        </p:spPr>
      </p:pic>
      <p:sp>
        <p:nvSpPr>
          <p:cNvPr id="1411" name="Google Shape;1411;p86"/>
          <p:cNvSpPr/>
          <p:nvPr/>
        </p:nvSpPr>
        <p:spPr>
          <a:xfrm>
            <a:off x="0" y="4641056"/>
            <a:ext cx="9144000" cy="502444"/>
          </a:xfrm>
          <a:prstGeom prst="rect">
            <a:avLst/>
          </a:prstGeom>
          <a:gradFill>
            <a:gsLst>
              <a:gs pos="0">
                <a:schemeClr val="accent4"/>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412" name="Google Shape;1412;p86"/>
          <p:cNvGrpSpPr/>
          <p:nvPr/>
        </p:nvGrpSpPr>
        <p:grpSpPr>
          <a:xfrm>
            <a:off x="449206" y="4799999"/>
            <a:ext cx="1906960" cy="207374"/>
            <a:chOff x="598941" y="6399999"/>
            <a:chExt cx="2542613" cy="276499"/>
          </a:xfrm>
        </p:grpSpPr>
        <p:grpSp>
          <p:nvGrpSpPr>
            <p:cNvPr id="1413" name="Google Shape;1413;p86"/>
            <p:cNvGrpSpPr/>
            <p:nvPr/>
          </p:nvGrpSpPr>
          <p:grpSpPr>
            <a:xfrm>
              <a:off x="2055693" y="6402621"/>
              <a:ext cx="1085861" cy="270805"/>
              <a:chOff x="10340336" y="2247899"/>
              <a:chExt cx="2724438" cy="679451"/>
            </a:xfrm>
          </p:grpSpPr>
          <p:sp>
            <p:nvSpPr>
              <p:cNvPr id="1414" name="Google Shape;1414;p86"/>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15" name="Google Shape;1415;p86"/>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416" name="Google Shape;1416;p86"/>
              <p:cNvGrpSpPr/>
              <p:nvPr/>
            </p:nvGrpSpPr>
            <p:grpSpPr>
              <a:xfrm>
                <a:off x="10340336" y="2247899"/>
                <a:ext cx="547688" cy="679451"/>
                <a:chOff x="5548313" y="2084388"/>
                <a:chExt cx="547688" cy="679451"/>
              </a:xfrm>
            </p:grpSpPr>
            <p:sp>
              <p:nvSpPr>
                <p:cNvPr id="1417" name="Google Shape;1417;p86"/>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18" name="Google Shape;1418;p86"/>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419" name="Google Shape;1419;p86"/>
              <p:cNvGrpSpPr/>
              <p:nvPr/>
            </p:nvGrpSpPr>
            <p:grpSpPr>
              <a:xfrm>
                <a:off x="11192276" y="2400300"/>
                <a:ext cx="322175" cy="373063"/>
                <a:chOff x="3792874" y="3138488"/>
                <a:chExt cx="322175" cy="373063"/>
              </a:xfrm>
            </p:grpSpPr>
            <p:sp>
              <p:nvSpPr>
                <p:cNvPr id="1420" name="Google Shape;1420;p86"/>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21" name="Google Shape;1421;p86"/>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22" name="Google Shape;1422;p86"/>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423" name="Google Shape;1423;p86"/>
            <p:cNvGrpSpPr/>
            <p:nvPr/>
          </p:nvGrpSpPr>
          <p:grpSpPr>
            <a:xfrm>
              <a:off x="598941" y="6399999"/>
              <a:ext cx="1102619" cy="276499"/>
              <a:chOff x="6738929" y="2270918"/>
              <a:chExt cx="2766486" cy="693738"/>
            </a:xfrm>
          </p:grpSpPr>
          <p:grpSp>
            <p:nvGrpSpPr>
              <p:cNvPr id="1424" name="Google Shape;1424;p86"/>
              <p:cNvGrpSpPr/>
              <p:nvPr/>
            </p:nvGrpSpPr>
            <p:grpSpPr>
              <a:xfrm>
                <a:off x="8180494" y="2355056"/>
                <a:ext cx="484188" cy="509588"/>
                <a:chOff x="6113463" y="3541713"/>
                <a:chExt cx="484188" cy="509588"/>
              </a:xfrm>
            </p:grpSpPr>
            <p:sp>
              <p:nvSpPr>
                <p:cNvPr id="1425" name="Google Shape;1425;p86"/>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26" name="Google Shape;1426;p86"/>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427" name="Google Shape;1427;p86"/>
              <p:cNvGrpSpPr/>
              <p:nvPr/>
            </p:nvGrpSpPr>
            <p:grpSpPr>
              <a:xfrm>
                <a:off x="6738929" y="2270918"/>
                <a:ext cx="549275" cy="693738"/>
                <a:chOff x="6108700" y="2066926"/>
                <a:chExt cx="549275" cy="693738"/>
              </a:xfrm>
            </p:grpSpPr>
            <p:sp>
              <p:nvSpPr>
                <p:cNvPr id="1428" name="Google Shape;1428;p86"/>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29" name="Google Shape;1429;p86"/>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430" name="Google Shape;1430;p86"/>
              <p:cNvGrpSpPr/>
              <p:nvPr/>
            </p:nvGrpSpPr>
            <p:grpSpPr>
              <a:xfrm>
                <a:off x="7532962" y="2451100"/>
                <a:ext cx="368300" cy="317500"/>
                <a:chOff x="6186488" y="2930526"/>
                <a:chExt cx="368300" cy="317500"/>
              </a:xfrm>
            </p:grpSpPr>
            <p:sp>
              <p:nvSpPr>
                <p:cNvPr id="1431" name="Google Shape;1431;p86"/>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32" name="Google Shape;1432;p86"/>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33" name="Google Shape;1433;p86"/>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434" name="Google Shape;1434;p86"/>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35" name="Google Shape;1435;p86"/>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spTree>
  </p:cSld>
  <p:clrMapOvr>
    <a:masterClrMapping/>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目录样式3-2">
  <p:cSld name="目录样式3-2">
    <p:spTree>
      <p:nvGrpSpPr>
        <p:cNvPr id="1" name="Shape 1436"/>
        <p:cNvGrpSpPr/>
        <p:nvPr/>
      </p:nvGrpSpPr>
      <p:grpSpPr>
        <a:xfrm>
          <a:off x="0" y="0"/>
          <a:ext cx="0" cy="0"/>
          <a:chOff x="0" y="0"/>
          <a:chExt cx="0" cy="0"/>
        </a:xfrm>
      </p:grpSpPr>
      <p:pic>
        <p:nvPicPr>
          <p:cNvPr id="1437" name="Google Shape;1437;p87"/>
          <p:cNvPicPr preferRelativeResize="0"/>
          <p:nvPr/>
        </p:nvPicPr>
        <p:blipFill rotWithShape="1">
          <a:blip r:embed="rId2"/>
          <a:srcRect r="20214"/>
          <a:stretch>
            <a:fillRect/>
          </a:stretch>
        </p:blipFill>
        <p:spPr>
          <a:xfrm>
            <a:off x="4944394" y="0"/>
            <a:ext cx="4207028" cy="5074272"/>
          </a:xfrm>
          <a:prstGeom prst="rect">
            <a:avLst/>
          </a:prstGeom>
          <a:noFill/>
          <a:ln>
            <a:noFill/>
          </a:ln>
        </p:spPr>
      </p:pic>
      <p:sp>
        <p:nvSpPr>
          <p:cNvPr id="1438" name="Google Shape;1438;p87"/>
          <p:cNvSpPr/>
          <p:nvPr/>
        </p:nvSpPr>
        <p:spPr>
          <a:xfrm flipH="1">
            <a:off x="-1014412" y="-1"/>
            <a:ext cx="10158411" cy="792958"/>
          </a:xfrm>
          <a:custGeom>
            <a:avLst/>
            <a:gdLst/>
            <a:ahLst/>
            <a:cxnLst/>
            <a:rect l="l" t="t" r="r" b="b"/>
            <a:pathLst>
              <a:path w="12192000" h="723900" extrusionOk="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rgbClr val="00512A"/>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439" name="Google Shape;1439;p87"/>
          <p:cNvPicPr preferRelativeResize="0"/>
          <p:nvPr/>
        </p:nvPicPr>
        <p:blipFill rotWithShape="1">
          <a:blip r:embed="rId3"/>
          <a:srcRect/>
          <a:stretch>
            <a:fillRect/>
          </a:stretch>
        </p:blipFill>
        <p:spPr>
          <a:xfrm>
            <a:off x="7345124" y="187457"/>
            <a:ext cx="1519050" cy="425185"/>
          </a:xfrm>
          <a:prstGeom prst="rect">
            <a:avLst/>
          </a:prstGeom>
          <a:noFill/>
          <a:ln>
            <a:noFill/>
          </a:ln>
        </p:spPr>
      </p:pic>
      <p:sp>
        <p:nvSpPr>
          <p:cNvPr id="1440" name="Google Shape;1440;p87"/>
          <p:cNvSpPr/>
          <p:nvPr/>
        </p:nvSpPr>
        <p:spPr>
          <a:xfrm>
            <a:off x="0" y="4641056"/>
            <a:ext cx="9144000" cy="502444"/>
          </a:xfrm>
          <a:prstGeom prst="rect">
            <a:avLst/>
          </a:prstGeom>
          <a:gradFill>
            <a:gsLst>
              <a:gs pos="0">
                <a:schemeClr val="accent4"/>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441" name="Google Shape;1441;p87"/>
          <p:cNvGrpSpPr/>
          <p:nvPr/>
        </p:nvGrpSpPr>
        <p:grpSpPr>
          <a:xfrm>
            <a:off x="449206" y="4799999"/>
            <a:ext cx="1906960" cy="207374"/>
            <a:chOff x="598941" y="6399999"/>
            <a:chExt cx="2542613" cy="276499"/>
          </a:xfrm>
        </p:grpSpPr>
        <p:grpSp>
          <p:nvGrpSpPr>
            <p:cNvPr id="1442" name="Google Shape;1442;p87"/>
            <p:cNvGrpSpPr/>
            <p:nvPr/>
          </p:nvGrpSpPr>
          <p:grpSpPr>
            <a:xfrm>
              <a:off x="2055693" y="6402621"/>
              <a:ext cx="1085861" cy="270805"/>
              <a:chOff x="10340336" y="2247899"/>
              <a:chExt cx="2724438" cy="679451"/>
            </a:xfrm>
          </p:grpSpPr>
          <p:sp>
            <p:nvSpPr>
              <p:cNvPr id="1443" name="Google Shape;1443;p87"/>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44" name="Google Shape;1444;p87"/>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445" name="Google Shape;1445;p87"/>
              <p:cNvGrpSpPr/>
              <p:nvPr/>
            </p:nvGrpSpPr>
            <p:grpSpPr>
              <a:xfrm>
                <a:off x="10340336" y="2247899"/>
                <a:ext cx="547688" cy="679451"/>
                <a:chOff x="5548313" y="2084388"/>
                <a:chExt cx="547688" cy="679451"/>
              </a:xfrm>
            </p:grpSpPr>
            <p:sp>
              <p:nvSpPr>
                <p:cNvPr id="1446" name="Google Shape;1446;p87"/>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47" name="Google Shape;1447;p87"/>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448" name="Google Shape;1448;p87"/>
              <p:cNvGrpSpPr/>
              <p:nvPr/>
            </p:nvGrpSpPr>
            <p:grpSpPr>
              <a:xfrm>
                <a:off x="11192276" y="2400300"/>
                <a:ext cx="322175" cy="373063"/>
                <a:chOff x="3792874" y="3138488"/>
                <a:chExt cx="322175" cy="373063"/>
              </a:xfrm>
            </p:grpSpPr>
            <p:sp>
              <p:nvSpPr>
                <p:cNvPr id="1449" name="Google Shape;1449;p87"/>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50" name="Google Shape;1450;p87"/>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51" name="Google Shape;1451;p87"/>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452" name="Google Shape;1452;p87"/>
            <p:cNvGrpSpPr/>
            <p:nvPr/>
          </p:nvGrpSpPr>
          <p:grpSpPr>
            <a:xfrm>
              <a:off x="598941" y="6399999"/>
              <a:ext cx="1102619" cy="276499"/>
              <a:chOff x="6738929" y="2270918"/>
              <a:chExt cx="2766486" cy="693738"/>
            </a:xfrm>
          </p:grpSpPr>
          <p:grpSp>
            <p:nvGrpSpPr>
              <p:cNvPr id="1453" name="Google Shape;1453;p87"/>
              <p:cNvGrpSpPr/>
              <p:nvPr/>
            </p:nvGrpSpPr>
            <p:grpSpPr>
              <a:xfrm>
                <a:off x="8180494" y="2355056"/>
                <a:ext cx="484188" cy="509588"/>
                <a:chOff x="6113463" y="3541713"/>
                <a:chExt cx="484188" cy="509588"/>
              </a:xfrm>
            </p:grpSpPr>
            <p:sp>
              <p:nvSpPr>
                <p:cNvPr id="1454" name="Google Shape;1454;p87"/>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55" name="Google Shape;1455;p87"/>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456" name="Google Shape;1456;p87"/>
              <p:cNvGrpSpPr/>
              <p:nvPr/>
            </p:nvGrpSpPr>
            <p:grpSpPr>
              <a:xfrm>
                <a:off x="6738929" y="2270918"/>
                <a:ext cx="549275" cy="693738"/>
                <a:chOff x="6108700" y="2066926"/>
                <a:chExt cx="549275" cy="693738"/>
              </a:xfrm>
            </p:grpSpPr>
            <p:sp>
              <p:nvSpPr>
                <p:cNvPr id="1457" name="Google Shape;1457;p87"/>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58" name="Google Shape;1458;p87"/>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459" name="Google Shape;1459;p87"/>
              <p:cNvGrpSpPr/>
              <p:nvPr/>
            </p:nvGrpSpPr>
            <p:grpSpPr>
              <a:xfrm>
                <a:off x="7532962" y="2451100"/>
                <a:ext cx="368300" cy="317500"/>
                <a:chOff x="6186488" y="2930526"/>
                <a:chExt cx="368300" cy="317500"/>
              </a:xfrm>
            </p:grpSpPr>
            <p:sp>
              <p:nvSpPr>
                <p:cNvPr id="1460" name="Google Shape;1460;p87"/>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61" name="Google Shape;1461;p87"/>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62" name="Google Shape;1462;p87"/>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463" name="Google Shape;1463;p87"/>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64" name="Google Shape;1464;p87"/>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spTree>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目录样式4">
  <p:cSld name="目录样式4">
    <p:spTree>
      <p:nvGrpSpPr>
        <p:cNvPr id="1" name="Shape 1465"/>
        <p:cNvGrpSpPr/>
        <p:nvPr/>
      </p:nvGrpSpPr>
      <p:grpSpPr>
        <a:xfrm>
          <a:off x="0" y="0"/>
          <a:ext cx="0" cy="0"/>
          <a:chOff x="0" y="0"/>
          <a:chExt cx="0" cy="0"/>
        </a:xfrm>
      </p:grpSpPr>
      <p:sp>
        <p:nvSpPr>
          <p:cNvPr id="1466" name="Google Shape;1466;p88"/>
          <p:cNvSpPr/>
          <p:nvPr/>
        </p:nvSpPr>
        <p:spPr>
          <a:xfrm>
            <a:off x="-2862449" y="-1156375"/>
            <a:ext cx="6523129" cy="7456251"/>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67" name="Google Shape;1467;p88"/>
          <p:cNvSpPr/>
          <p:nvPr/>
        </p:nvSpPr>
        <p:spPr>
          <a:xfrm>
            <a:off x="-2999676" y="-1156375"/>
            <a:ext cx="6523129" cy="7456251"/>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468" name="Google Shape;1468;p88"/>
          <p:cNvPicPr preferRelativeResize="0"/>
          <p:nvPr/>
        </p:nvPicPr>
        <p:blipFill rotWithShape="1">
          <a:blip r:embed="rId2"/>
          <a:srcRect l="18116" t="7030" r="31559" b="11336"/>
          <a:stretch>
            <a:fillRect/>
          </a:stretch>
        </p:blipFill>
        <p:spPr>
          <a:xfrm>
            <a:off x="-945147" y="1"/>
            <a:ext cx="4439326" cy="5143499"/>
          </a:xfrm>
          <a:custGeom>
            <a:avLst/>
            <a:gdLst/>
            <a:ahLst/>
            <a:cxnLst/>
            <a:rect l="l" t="t" r="r" b="b"/>
            <a:pathLst>
              <a:path w="5919101" h="6858000" extrusionOk="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a:noFill/>
          <a:ln>
            <a:noFill/>
          </a:ln>
        </p:spPr>
      </p:pic>
      <p:sp>
        <p:nvSpPr>
          <p:cNvPr id="1469" name="Google Shape;1469;p88"/>
          <p:cNvSpPr/>
          <p:nvPr/>
        </p:nvSpPr>
        <p:spPr>
          <a:xfrm>
            <a:off x="-3028950" y="-1156375"/>
            <a:ext cx="6523129" cy="7456251"/>
          </a:xfrm>
          <a:prstGeom prst="ellipse">
            <a:avLst/>
          </a:prstGeom>
          <a:solidFill>
            <a:schemeClr val="accent1">
              <a:alpha val="8784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470" name="Google Shape;1470;p88"/>
          <p:cNvPicPr preferRelativeResize="0"/>
          <p:nvPr/>
        </p:nvPicPr>
        <p:blipFill rotWithShape="1">
          <a:blip r:embed="rId3"/>
          <a:srcRect/>
          <a:stretch>
            <a:fillRect/>
          </a:stretch>
        </p:blipFill>
        <p:spPr>
          <a:xfrm>
            <a:off x="7378363" y="189067"/>
            <a:ext cx="1476917" cy="324742"/>
          </a:xfrm>
          <a:prstGeom prst="rect">
            <a:avLst/>
          </a:prstGeom>
          <a:noFill/>
          <a:ln>
            <a:noFill/>
          </a:ln>
        </p:spPr>
      </p:pic>
    </p:spTree>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目录样式5">
  <p:cSld name="目录样式5">
    <p:spTree>
      <p:nvGrpSpPr>
        <p:cNvPr id="1" name="Shape 1471"/>
        <p:cNvGrpSpPr/>
        <p:nvPr/>
      </p:nvGrpSpPr>
      <p:grpSpPr>
        <a:xfrm>
          <a:off x="0" y="0"/>
          <a:ext cx="0" cy="0"/>
          <a:chOff x="0" y="0"/>
          <a:chExt cx="0" cy="0"/>
        </a:xfrm>
      </p:grpSpPr>
      <p:pic>
        <p:nvPicPr>
          <p:cNvPr id="1472" name="Google Shape;1472;p89"/>
          <p:cNvPicPr preferRelativeResize="0"/>
          <p:nvPr/>
        </p:nvPicPr>
        <p:blipFill rotWithShape="1">
          <a:blip r:embed="rId2"/>
          <a:srcRect r="30570" b="46397"/>
          <a:stretch>
            <a:fillRect/>
          </a:stretch>
        </p:blipFill>
        <p:spPr>
          <a:xfrm>
            <a:off x="6764389" y="3300413"/>
            <a:ext cx="2395940" cy="1851994"/>
          </a:xfrm>
          <a:prstGeom prst="rect">
            <a:avLst/>
          </a:prstGeom>
          <a:noFill/>
          <a:ln>
            <a:noFill/>
          </a:ln>
        </p:spPr>
      </p:pic>
      <p:pic>
        <p:nvPicPr>
          <p:cNvPr id="1473" name="Google Shape;1473;p89"/>
          <p:cNvPicPr preferRelativeResize="0"/>
          <p:nvPr/>
        </p:nvPicPr>
        <p:blipFill rotWithShape="1">
          <a:blip r:embed="rId3"/>
          <a:srcRect t="-74" b="12515"/>
          <a:stretch>
            <a:fillRect/>
          </a:stretch>
        </p:blipFill>
        <p:spPr>
          <a:xfrm>
            <a:off x="0" y="0"/>
            <a:ext cx="9143999" cy="3300413"/>
          </a:xfrm>
          <a:prstGeom prst="rect">
            <a:avLst/>
          </a:prstGeom>
          <a:noFill/>
          <a:ln>
            <a:noFill/>
          </a:ln>
        </p:spPr>
      </p:pic>
      <p:sp>
        <p:nvSpPr>
          <p:cNvPr id="1474" name="Google Shape;1474;p89"/>
          <p:cNvSpPr/>
          <p:nvPr/>
        </p:nvSpPr>
        <p:spPr>
          <a:xfrm>
            <a:off x="0" y="3299105"/>
            <a:ext cx="9144001" cy="147643"/>
          </a:xfrm>
          <a:prstGeom prst="rect">
            <a:avLst/>
          </a:prstGeom>
          <a:solidFill>
            <a:schemeClr val="accent4"/>
          </a:solidFill>
          <a:ln>
            <a:noFill/>
          </a:ln>
          <a:effectLst>
            <a:outerShdw blurRad="127000" dist="63500" dir="5400000" algn="t" rotWithShape="0">
              <a:srgbClr val="000000">
                <a:alpha val="20784"/>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75" name="Google Shape;1475;p89"/>
          <p:cNvSpPr/>
          <p:nvPr/>
        </p:nvSpPr>
        <p:spPr>
          <a:xfrm>
            <a:off x="0" y="0"/>
            <a:ext cx="9144001" cy="3300413"/>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476" name="Google Shape;1476;p89"/>
          <p:cNvPicPr preferRelativeResize="0"/>
          <p:nvPr/>
        </p:nvPicPr>
        <p:blipFill rotWithShape="1">
          <a:blip r:embed="rId4"/>
          <a:srcRect/>
          <a:stretch>
            <a:fillRect/>
          </a:stretch>
        </p:blipFill>
        <p:spPr>
          <a:xfrm>
            <a:off x="7276385" y="106616"/>
            <a:ext cx="1681877" cy="470762"/>
          </a:xfrm>
          <a:prstGeom prst="rect">
            <a:avLst/>
          </a:prstGeom>
          <a:noFill/>
          <a:ln>
            <a:noFill/>
          </a:ln>
        </p:spPr>
      </p:pic>
      <p:pic>
        <p:nvPicPr>
          <p:cNvPr id="1477" name="Google Shape;1477;p89"/>
          <p:cNvPicPr preferRelativeResize="0"/>
          <p:nvPr/>
        </p:nvPicPr>
        <p:blipFill rotWithShape="1">
          <a:blip r:embed="rId3"/>
          <a:srcRect t="-74" b="12515"/>
          <a:stretch>
            <a:fillRect/>
          </a:stretch>
        </p:blipFill>
        <p:spPr>
          <a:xfrm>
            <a:off x="0" y="0"/>
            <a:ext cx="9143999" cy="3300413"/>
          </a:xfrm>
          <a:prstGeom prst="rect">
            <a:avLst/>
          </a:prstGeom>
          <a:noFill/>
          <a:ln>
            <a:noFill/>
          </a:ln>
        </p:spPr>
      </p:pic>
      <p:sp>
        <p:nvSpPr>
          <p:cNvPr id="1478" name="Google Shape;1478;p89"/>
          <p:cNvSpPr/>
          <p:nvPr/>
        </p:nvSpPr>
        <p:spPr>
          <a:xfrm>
            <a:off x="0" y="0"/>
            <a:ext cx="9144001" cy="3300413"/>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479" name="Google Shape;1479;p89"/>
          <p:cNvCxnSpPr/>
          <p:nvPr/>
        </p:nvCxnSpPr>
        <p:spPr>
          <a:xfrm>
            <a:off x="-53967" y="3299105"/>
            <a:ext cx="9254905" cy="0"/>
          </a:xfrm>
          <a:prstGeom prst="straightConnector1">
            <a:avLst/>
          </a:prstGeom>
          <a:noFill/>
          <a:ln w="19050" cap="flat" cmpd="sng">
            <a:solidFill>
              <a:schemeClr val="lt1"/>
            </a:solidFill>
            <a:prstDash val="solid"/>
            <a:miter lim="800000"/>
            <a:headEnd type="none" w="sm" len="sm"/>
            <a:tailEnd type="none" w="sm" len="sm"/>
          </a:ln>
        </p:spPr>
      </p:cxnSp>
      <p:pic>
        <p:nvPicPr>
          <p:cNvPr id="1480" name="Google Shape;1480;p89"/>
          <p:cNvPicPr preferRelativeResize="0"/>
          <p:nvPr/>
        </p:nvPicPr>
        <p:blipFill rotWithShape="1">
          <a:blip r:embed="rId4"/>
          <a:srcRect/>
          <a:stretch>
            <a:fillRect/>
          </a:stretch>
        </p:blipFill>
        <p:spPr>
          <a:xfrm>
            <a:off x="7276385" y="106616"/>
            <a:ext cx="1681877" cy="470762"/>
          </a:xfrm>
          <a:prstGeom prst="rect">
            <a:avLst/>
          </a:prstGeom>
          <a:noFill/>
          <a:ln>
            <a:noFill/>
          </a:ln>
        </p:spPr>
      </p:pic>
      <p:sp>
        <p:nvSpPr>
          <p:cNvPr id="1481" name="Google Shape;1481;p89"/>
          <p:cNvSpPr/>
          <p:nvPr/>
        </p:nvSpPr>
        <p:spPr>
          <a:xfrm>
            <a:off x="1248365" y="2330986"/>
            <a:ext cx="6709056" cy="2261168"/>
          </a:xfrm>
          <a:prstGeom prst="roundRect">
            <a:avLst>
              <a:gd name="adj" fmla="val 3205"/>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Clr>
                <a:schemeClr val="dk1"/>
              </a:buClr>
              <a:buSzPts val="1400"/>
              <a:buFont typeface="Century Gothic" panose="020B0502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482" name="Google Shape;1482;p89"/>
          <p:cNvSpPr/>
          <p:nvPr/>
        </p:nvSpPr>
        <p:spPr>
          <a:xfrm>
            <a:off x="1097957" y="2417234"/>
            <a:ext cx="7009873" cy="2174919"/>
          </a:xfrm>
          <a:prstGeom prst="roundRect">
            <a:avLst>
              <a:gd name="adj" fmla="val 3205"/>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Clr>
                <a:schemeClr val="dk1"/>
              </a:buClr>
              <a:buSzPts val="1400"/>
              <a:buFont typeface="Century Gothic" panose="020B0502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483" name="Google Shape;1483;p89"/>
          <p:cNvSpPr/>
          <p:nvPr/>
        </p:nvSpPr>
        <p:spPr>
          <a:xfrm>
            <a:off x="900113" y="2523943"/>
            <a:ext cx="7343775" cy="2068211"/>
          </a:xfrm>
          <a:prstGeom prst="roundRect">
            <a:avLst>
              <a:gd name="adj" fmla="val 3205"/>
            </a:avLst>
          </a:prstGeom>
          <a:gradFill>
            <a:gsLst>
              <a:gs pos="0">
                <a:srgbClr val="FFFFFF"/>
              </a:gs>
              <a:gs pos="100000">
                <a:srgbClr val="F8F8F8"/>
              </a:gs>
            </a:gsLst>
            <a:lin ang="5400000" scaled="0"/>
          </a:gradFill>
          <a:ln>
            <a:noFill/>
          </a:ln>
          <a:effectLst>
            <a:outerShdw blurRad="317500" sx="102000" sy="102000" algn="ctr" rotWithShape="0">
              <a:srgbClr val="FFFFFF"/>
            </a:outerShdw>
          </a:effectLst>
        </p:spPr>
        <p:txBody>
          <a:bodyPr spcFirstLastPara="1" wrap="square" lIns="405000" tIns="54000" rIns="405000" bIns="54000" anchor="ctr" anchorCtr="0">
            <a:noAutofit/>
          </a:bodyPr>
          <a:lstStyle/>
          <a:p>
            <a:pPr marL="0" marR="0" lvl="0" indent="342900" algn="l" rtl="0">
              <a:lnSpc>
                <a:spcPct val="120000"/>
              </a:lnSpc>
              <a:spcBef>
                <a:spcPts val="0"/>
              </a:spcBef>
              <a:spcAft>
                <a:spcPts val="0"/>
              </a:spcAft>
              <a:buClr>
                <a:schemeClr val="dk1"/>
              </a:buClr>
              <a:buSzPts val="1800"/>
              <a:buFont typeface="Century Gothic" panose="020B0502020202020204"/>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目录样式6-1">
  <p:cSld name="目录样式6-1">
    <p:spTree>
      <p:nvGrpSpPr>
        <p:cNvPr id="1" name="Shape 1484"/>
        <p:cNvGrpSpPr/>
        <p:nvPr/>
      </p:nvGrpSpPr>
      <p:grpSpPr>
        <a:xfrm>
          <a:off x="0" y="0"/>
          <a:ext cx="0" cy="0"/>
          <a:chOff x="0" y="0"/>
          <a:chExt cx="0" cy="0"/>
        </a:xfrm>
      </p:grpSpPr>
      <p:pic>
        <p:nvPicPr>
          <p:cNvPr id="1485" name="Google Shape;1485;p90"/>
          <p:cNvPicPr preferRelativeResize="0"/>
          <p:nvPr/>
        </p:nvPicPr>
        <p:blipFill rotWithShape="1">
          <a:blip r:embed="rId2"/>
          <a:srcRect l="29062" r="32938"/>
          <a:stretch>
            <a:fillRect/>
          </a:stretch>
        </p:blipFill>
        <p:spPr>
          <a:xfrm>
            <a:off x="0" y="0"/>
            <a:ext cx="2936081" cy="5143499"/>
          </a:xfrm>
          <a:prstGeom prst="rect">
            <a:avLst/>
          </a:prstGeom>
          <a:noFill/>
          <a:ln>
            <a:noFill/>
          </a:ln>
        </p:spPr>
      </p:pic>
      <p:sp>
        <p:nvSpPr>
          <p:cNvPr id="1486" name="Google Shape;1486;p90"/>
          <p:cNvSpPr/>
          <p:nvPr/>
        </p:nvSpPr>
        <p:spPr>
          <a:xfrm>
            <a:off x="0" y="1"/>
            <a:ext cx="2936081" cy="5143499"/>
          </a:xfrm>
          <a:prstGeom prst="rect">
            <a:avLst/>
          </a:prstGeom>
          <a:solidFill>
            <a:schemeClr val="accent1">
              <a:alpha val="7882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487" name="Google Shape;1487;p90"/>
          <p:cNvSpPr/>
          <p:nvPr/>
        </p:nvSpPr>
        <p:spPr>
          <a:xfrm>
            <a:off x="0" y="0"/>
            <a:ext cx="2936080" cy="5143500"/>
          </a:xfrm>
          <a:prstGeom prst="rect">
            <a:avLst/>
          </a:prstGeom>
          <a:gradFill>
            <a:gsLst>
              <a:gs pos="0">
                <a:srgbClr val="006C39">
                  <a:alpha val="0"/>
                </a:srgbClr>
              </a:gs>
              <a:gs pos="25000">
                <a:srgbClr val="006C39">
                  <a:alpha val="0"/>
                </a:srgbClr>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488" name="Google Shape;1488;p90"/>
          <p:cNvCxnSpPr/>
          <p:nvPr/>
        </p:nvCxnSpPr>
        <p:spPr>
          <a:xfrm>
            <a:off x="2970342" y="0"/>
            <a:ext cx="0" cy="5143500"/>
          </a:xfrm>
          <a:prstGeom prst="straightConnector1">
            <a:avLst/>
          </a:prstGeom>
          <a:noFill/>
          <a:ln w="38100" cap="flat" cmpd="sng">
            <a:solidFill>
              <a:schemeClr val="accent1"/>
            </a:solidFill>
            <a:prstDash val="solid"/>
            <a:miter lim="800000"/>
            <a:headEnd type="none" w="sm" len="sm"/>
            <a:tailEnd type="none" w="sm" len="sm"/>
          </a:ln>
        </p:spPr>
      </p:cxnSp>
      <p:grpSp>
        <p:nvGrpSpPr>
          <p:cNvPr id="1489" name="Google Shape;1489;p90"/>
          <p:cNvGrpSpPr/>
          <p:nvPr/>
        </p:nvGrpSpPr>
        <p:grpSpPr>
          <a:xfrm>
            <a:off x="2971129" y="2097752"/>
            <a:ext cx="92014" cy="947996"/>
            <a:chOff x="4630742" y="2258287"/>
            <a:chExt cx="122686" cy="1263995"/>
          </a:xfrm>
        </p:grpSpPr>
        <p:sp>
          <p:nvSpPr>
            <p:cNvPr id="1490" name="Google Shape;1490;p90"/>
            <p:cNvSpPr/>
            <p:nvPr/>
          </p:nvSpPr>
          <p:spPr>
            <a:xfrm rot="5400000">
              <a:off x="4620926" y="2839164"/>
              <a:ext cx="142318" cy="122686"/>
            </a:xfrm>
            <a:prstGeom prst="triangle">
              <a:avLst>
                <a:gd name="adj" fmla="val 50000"/>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491" name="Google Shape;1491;p90"/>
            <p:cNvCxnSpPr/>
            <p:nvPr/>
          </p:nvCxnSpPr>
          <p:spPr>
            <a:xfrm>
              <a:off x="4630742" y="2258287"/>
              <a:ext cx="0" cy="1263995"/>
            </a:xfrm>
            <a:prstGeom prst="straightConnector1">
              <a:avLst/>
            </a:prstGeom>
            <a:noFill/>
            <a:ln w="38100" cap="flat" cmpd="sng">
              <a:solidFill>
                <a:schemeClr val="accent4"/>
              </a:solidFill>
              <a:prstDash val="solid"/>
              <a:miter lim="800000"/>
              <a:headEnd type="none" w="sm" len="sm"/>
              <a:tailEnd type="none" w="sm" len="sm"/>
            </a:ln>
          </p:spPr>
        </p:cxnSp>
      </p:grpSp>
      <p:cxnSp>
        <p:nvCxnSpPr>
          <p:cNvPr id="1492" name="Google Shape;1492;p90"/>
          <p:cNvCxnSpPr/>
          <p:nvPr/>
        </p:nvCxnSpPr>
        <p:spPr>
          <a:xfrm>
            <a:off x="790156" y="2095157"/>
            <a:ext cx="1295274" cy="0"/>
          </a:xfrm>
          <a:prstGeom prst="straightConnector1">
            <a:avLst/>
          </a:prstGeom>
          <a:noFill/>
          <a:ln w="12700" cap="flat" cmpd="sng">
            <a:solidFill>
              <a:schemeClr val="lt1"/>
            </a:solidFill>
            <a:prstDash val="solid"/>
            <a:miter lim="800000"/>
            <a:headEnd type="none" w="sm" len="sm"/>
            <a:tailEnd type="none" w="sm" len="sm"/>
          </a:ln>
        </p:spPr>
      </p:cxnSp>
      <p:sp>
        <p:nvSpPr>
          <p:cNvPr id="1493" name="Google Shape;1493;p90"/>
          <p:cNvSpPr/>
          <p:nvPr/>
        </p:nvSpPr>
        <p:spPr>
          <a:xfrm>
            <a:off x="635150" y="2064289"/>
            <a:ext cx="1647825" cy="692497"/>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GB" sz="41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1100"/>
          </a:p>
        </p:txBody>
      </p:sp>
      <p:sp>
        <p:nvSpPr>
          <p:cNvPr id="1494" name="Google Shape;1494;p90"/>
          <p:cNvSpPr/>
          <p:nvPr/>
        </p:nvSpPr>
        <p:spPr>
          <a:xfrm>
            <a:off x="722855" y="2696904"/>
            <a:ext cx="1429877"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GB" sz="1800">
                <a:solidFill>
                  <a:schemeClr val="lt1"/>
                </a:solidFill>
                <a:latin typeface="Century Gothic" panose="020B0502020202020204"/>
                <a:ea typeface="Century Gothic" panose="020B0502020202020204"/>
                <a:cs typeface="Century Gothic" panose="020B0502020202020204"/>
                <a:sym typeface="Century Gothic" panose="020B0502020202020204"/>
              </a:rPr>
              <a:t>CONTENTS</a:t>
            </a:r>
            <a:endParaRPr sz="1100"/>
          </a:p>
        </p:txBody>
      </p:sp>
      <p:cxnSp>
        <p:nvCxnSpPr>
          <p:cNvPr id="1495" name="Google Shape;1495;p90"/>
          <p:cNvCxnSpPr/>
          <p:nvPr/>
        </p:nvCxnSpPr>
        <p:spPr>
          <a:xfrm>
            <a:off x="790156" y="3045749"/>
            <a:ext cx="1295274" cy="0"/>
          </a:xfrm>
          <a:prstGeom prst="straightConnector1">
            <a:avLst/>
          </a:prstGeom>
          <a:noFill/>
          <a:ln w="12700" cap="flat" cmpd="sng">
            <a:solidFill>
              <a:schemeClr val="lt1"/>
            </a:solidFill>
            <a:prstDash val="solid"/>
            <a:miter lim="800000"/>
            <a:headEnd type="none" w="sm" len="sm"/>
            <a:tailEnd type="none" w="sm" len="sm"/>
          </a:ln>
        </p:spPr>
      </p:cxnSp>
      <p:pic>
        <p:nvPicPr>
          <p:cNvPr id="1496" name="Google Shape;1496;p90"/>
          <p:cNvPicPr preferRelativeResize="0"/>
          <p:nvPr/>
        </p:nvPicPr>
        <p:blipFill rotWithShape="1">
          <a:blip r:embed="rId3"/>
          <a:srcRect/>
          <a:stretch>
            <a:fillRect/>
          </a:stretch>
        </p:blipFill>
        <p:spPr>
          <a:xfrm>
            <a:off x="798641" y="1663882"/>
            <a:ext cx="1286789" cy="360176"/>
          </a:xfrm>
          <a:prstGeom prst="rect">
            <a:avLst/>
          </a:prstGeom>
          <a:noFill/>
          <a:ln>
            <a:noFill/>
          </a:ln>
        </p:spPr>
      </p:pic>
      <p:pic>
        <p:nvPicPr>
          <p:cNvPr id="1497" name="Google Shape;1497;p90"/>
          <p:cNvPicPr preferRelativeResize="0"/>
          <p:nvPr/>
        </p:nvPicPr>
        <p:blipFill rotWithShape="1">
          <a:blip r:embed="rId4"/>
          <a:srcRect r="15912" b="16285"/>
          <a:stretch>
            <a:fillRect/>
          </a:stretch>
        </p:blipFill>
        <p:spPr>
          <a:xfrm>
            <a:off x="5443538" y="1456624"/>
            <a:ext cx="3712338" cy="3700236"/>
          </a:xfrm>
          <a:prstGeom prst="rect">
            <a:avLst/>
          </a:prstGeom>
          <a:noFill/>
          <a:ln>
            <a:noFill/>
          </a:ln>
        </p:spPr>
      </p:pic>
    </p:spTree>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目录样式6-2">
  <p:cSld name="目录样式6-2">
    <p:bg>
      <p:bgPr>
        <a:gradFill>
          <a:gsLst>
            <a:gs pos="0">
              <a:srgbClr val="006C39">
                <a:alpha val="0"/>
              </a:srgbClr>
            </a:gs>
            <a:gs pos="25000">
              <a:srgbClr val="006C39">
                <a:alpha val="0"/>
              </a:srgbClr>
            </a:gs>
            <a:gs pos="100000">
              <a:schemeClr val="accent1"/>
            </a:gs>
          </a:gsLst>
          <a:lin ang="0" scaled="0"/>
        </a:gradFill>
        <a:effectLst/>
      </p:bgPr>
    </p:bg>
    <p:spTree>
      <p:nvGrpSpPr>
        <p:cNvPr id="1" name="Shape 1498"/>
        <p:cNvGrpSpPr/>
        <p:nvPr/>
      </p:nvGrpSpPr>
      <p:grpSpPr>
        <a:xfrm>
          <a:off x="0" y="0"/>
          <a:ext cx="0" cy="0"/>
          <a:chOff x="0" y="0"/>
          <a:chExt cx="0" cy="0"/>
        </a:xfrm>
      </p:grpSpPr>
      <p:sp>
        <p:nvSpPr>
          <p:cNvPr id="1499" name="Google Shape;1499;p91"/>
          <p:cNvSpPr/>
          <p:nvPr/>
        </p:nvSpPr>
        <p:spPr>
          <a:xfrm>
            <a:off x="0" y="0"/>
            <a:ext cx="9144000" cy="5143500"/>
          </a:xfrm>
          <a:prstGeom prst="rect">
            <a:avLst/>
          </a:prstGeom>
          <a:gradFill>
            <a:gsLst>
              <a:gs pos="0">
                <a:srgbClr val="007E42"/>
              </a:gs>
              <a:gs pos="100000">
                <a:schemeClr val="accent1"/>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500" name="Google Shape;1500;p91"/>
          <p:cNvPicPr preferRelativeResize="0"/>
          <p:nvPr/>
        </p:nvPicPr>
        <p:blipFill rotWithShape="1">
          <a:blip r:embed="rId2"/>
          <a:srcRect/>
          <a:stretch>
            <a:fillRect/>
          </a:stretch>
        </p:blipFill>
        <p:spPr>
          <a:xfrm>
            <a:off x="5207794" y="369923"/>
            <a:ext cx="3938271" cy="3940598"/>
          </a:xfrm>
          <a:prstGeom prst="rect">
            <a:avLst/>
          </a:prstGeom>
          <a:noFill/>
          <a:ln>
            <a:noFill/>
          </a:ln>
        </p:spPr>
      </p:pic>
      <p:sp>
        <p:nvSpPr>
          <p:cNvPr id="1501" name="Google Shape;1501;p91"/>
          <p:cNvSpPr/>
          <p:nvPr/>
        </p:nvSpPr>
        <p:spPr>
          <a:xfrm>
            <a:off x="5207794" y="0"/>
            <a:ext cx="3936205" cy="5143501"/>
          </a:xfrm>
          <a:prstGeom prst="rect">
            <a:avLst/>
          </a:prstGeom>
          <a:gradFill>
            <a:gsLst>
              <a:gs pos="0">
                <a:srgbClr val="006C39">
                  <a:alpha val="0"/>
                </a:srgbClr>
              </a:gs>
              <a:gs pos="100000">
                <a:srgbClr val="006C39">
                  <a:alpha val="71764"/>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02" name="Google Shape;1502;p91"/>
          <p:cNvSpPr/>
          <p:nvPr/>
        </p:nvSpPr>
        <p:spPr>
          <a:xfrm>
            <a:off x="495300" y="4540736"/>
            <a:ext cx="1510904" cy="107885"/>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03" name="Google Shape;1503;p91"/>
          <p:cNvSpPr txBox="1">
            <a:spLocks noGrp="1"/>
          </p:cNvSpPr>
          <p:nvPr>
            <p:ph type="body" idx="1"/>
          </p:nvPr>
        </p:nvSpPr>
        <p:spPr>
          <a:xfrm>
            <a:off x="382756" y="736800"/>
            <a:ext cx="2663428" cy="45519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2400"/>
              <a:buNone/>
              <a:defRPr sz="2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04" name="Google Shape;1504;p91"/>
          <p:cNvSpPr txBox="1">
            <a:spLocks noGrp="1"/>
          </p:cNvSpPr>
          <p:nvPr>
            <p:ph type="body" idx="2"/>
          </p:nvPr>
        </p:nvSpPr>
        <p:spPr>
          <a:xfrm>
            <a:off x="382756" y="2056567"/>
            <a:ext cx="5398314" cy="45519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3300"/>
              <a:buNone/>
              <a:defRPr sz="33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05" name="Google Shape;1505;p91"/>
          <p:cNvSpPr txBox="1">
            <a:spLocks noGrp="1"/>
          </p:cNvSpPr>
          <p:nvPr>
            <p:ph type="body" idx="3"/>
          </p:nvPr>
        </p:nvSpPr>
        <p:spPr>
          <a:xfrm>
            <a:off x="420879" y="2878285"/>
            <a:ext cx="5360192" cy="1142184"/>
          </a:xfrm>
          <a:prstGeom prst="rect">
            <a:avLst/>
          </a:prstGeom>
          <a:noFill/>
          <a:ln>
            <a:noFill/>
          </a:ln>
        </p:spPr>
        <p:txBody>
          <a:bodyPr spcFirstLastPara="1" wrap="square" lIns="68575" tIns="34275" rIns="68575" bIns="34275" anchor="t" anchorCtr="0">
            <a:noAutofit/>
          </a:bodyPr>
          <a:lstStyle>
            <a:lvl1pPr marL="457200" lvl="0" indent="-298450" algn="l">
              <a:lnSpc>
                <a:spcPct val="120000"/>
              </a:lnSpc>
              <a:spcBef>
                <a:spcPts val="800"/>
              </a:spcBef>
              <a:spcAft>
                <a:spcPts val="0"/>
              </a:spcAft>
              <a:buClr>
                <a:schemeClr val="lt1"/>
              </a:buClr>
              <a:buSzPts val="1100"/>
              <a:buFont typeface="Arial" panose="020B0604020202020204"/>
              <a:buChar char="•"/>
              <a:defRPr sz="11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06" name="Google Shape;1506;p91"/>
          <p:cNvSpPr/>
          <p:nvPr/>
        </p:nvSpPr>
        <p:spPr>
          <a:xfrm>
            <a:off x="0" y="4625475"/>
            <a:ext cx="9144000" cy="518025"/>
          </a:xfrm>
          <a:prstGeom prst="rect">
            <a:avLst/>
          </a:prstGeom>
          <a:solidFill>
            <a:schemeClr val="lt1"/>
          </a:solidFill>
          <a:ln>
            <a:noFill/>
          </a:ln>
          <a:effectLst>
            <a:outerShdw blurRad="381000" sx="102000" sy="102000" algn="ctr" rotWithShape="0">
              <a:srgbClr val="000000">
                <a:alpha val="24705"/>
              </a:srgbClr>
            </a:outerShdw>
          </a:effectLst>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507" name="Google Shape;1507;p91"/>
          <p:cNvGrpSpPr/>
          <p:nvPr/>
        </p:nvGrpSpPr>
        <p:grpSpPr>
          <a:xfrm>
            <a:off x="513499" y="4817576"/>
            <a:ext cx="1436744" cy="156241"/>
            <a:chOff x="598941" y="6399999"/>
            <a:chExt cx="2542613" cy="276499"/>
          </a:xfrm>
        </p:grpSpPr>
        <p:grpSp>
          <p:nvGrpSpPr>
            <p:cNvPr id="1508" name="Google Shape;1508;p91"/>
            <p:cNvGrpSpPr/>
            <p:nvPr/>
          </p:nvGrpSpPr>
          <p:grpSpPr>
            <a:xfrm>
              <a:off x="2055693" y="6402621"/>
              <a:ext cx="1085861" cy="270805"/>
              <a:chOff x="10340336" y="2247899"/>
              <a:chExt cx="2724438" cy="679451"/>
            </a:xfrm>
          </p:grpSpPr>
          <p:sp>
            <p:nvSpPr>
              <p:cNvPr id="1509" name="Google Shape;1509;p91"/>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10" name="Google Shape;1510;p91"/>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511" name="Google Shape;1511;p91"/>
              <p:cNvGrpSpPr/>
              <p:nvPr/>
            </p:nvGrpSpPr>
            <p:grpSpPr>
              <a:xfrm>
                <a:off x="10340336" y="2247899"/>
                <a:ext cx="547688" cy="679451"/>
                <a:chOff x="5548313" y="2084388"/>
                <a:chExt cx="547688" cy="679451"/>
              </a:xfrm>
            </p:grpSpPr>
            <p:sp>
              <p:nvSpPr>
                <p:cNvPr id="1512" name="Google Shape;1512;p91"/>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13" name="Google Shape;1513;p91"/>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514" name="Google Shape;1514;p91"/>
              <p:cNvGrpSpPr/>
              <p:nvPr/>
            </p:nvGrpSpPr>
            <p:grpSpPr>
              <a:xfrm>
                <a:off x="11192276" y="2400300"/>
                <a:ext cx="322175" cy="373063"/>
                <a:chOff x="3792874" y="3138488"/>
                <a:chExt cx="322175" cy="373063"/>
              </a:xfrm>
            </p:grpSpPr>
            <p:sp>
              <p:nvSpPr>
                <p:cNvPr id="1515" name="Google Shape;1515;p91"/>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16" name="Google Shape;1516;p91"/>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17" name="Google Shape;1517;p91"/>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518" name="Google Shape;1518;p91"/>
            <p:cNvGrpSpPr/>
            <p:nvPr/>
          </p:nvGrpSpPr>
          <p:grpSpPr>
            <a:xfrm>
              <a:off x="598941" y="6399999"/>
              <a:ext cx="1102619" cy="276499"/>
              <a:chOff x="6738929" y="2270918"/>
              <a:chExt cx="2766486" cy="693738"/>
            </a:xfrm>
          </p:grpSpPr>
          <p:grpSp>
            <p:nvGrpSpPr>
              <p:cNvPr id="1519" name="Google Shape;1519;p91"/>
              <p:cNvGrpSpPr/>
              <p:nvPr/>
            </p:nvGrpSpPr>
            <p:grpSpPr>
              <a:xfrm>
                <a:off x="8180494" y="2355056"/>
                <a:ext cx="484188" cy="509588"/>
                <a:chOff x="6113463" y="3541713"/>
                <a:chExt cx="484188" cy="509588"/>
              </a:xfrm>
            </p:grpSpPr>
            <p:sp>
              <p:nvSpPr>
                <p:cNvPr id="1520" name="Google Shape;1520;p91"/>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21" name="Google Shape;1521;p91"/>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522" name="Google Shape;1522;p91"/>
              <p:cNvGrpSpPr/>
              <p:nvPr/>
            </p:nvGrpSpPr>
            <p:grpSpPr>
              <a:xfrm>
                <a:off x="6738929" y="2270918"/>
                <a:ext cx="549275" cy="693738"/>
                <a:chOff x="6108700" y="2066926"/>
                <a:chExt cx="549275" cy="693738"/>
              </a:xfrm>
            </p:grpSpPr>
            <p:sp>
              <p:nvSpPr>
                <p:cNvPr id="1523" name="Google Shape;1523;p91"/>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24" name="Google Shape;1524;p91"/>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525" name="Google Shape;1525;p91"/>
              <p:cNvGrpSpPr/>
              <p:nvPr/>
            </p:nvGrpSpPr>
            <p:grpSpPr>
              <a:xfrm>
                <a:off x="7532962" y="2451100"/>
                <a:ext cx="368300" cy="317500"/>
                <a:chOff x="6186488" y="2930526"/>
                <a:chExt cx="368300" cy="317500"/>
              </a:xfrm>
            </p:grpSpPr>
            <p:sp>
              <p:nvSpPr>
                <p:cNvPr id="1526" name="Google Shape;1526;p91"/>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27" name="Google Shape;1527;p91"/>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28" name="Google Shape;1528;p91"/>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529" name="Google Shape;1529;p91"/>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30" name="Google Shape;1530;p91"/>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pic>
        <p:nvPicPr>
          <p:cNvPr id="1531" name="Google Shape;1531;p91"/>
          <p:cNvPicPr preferRelativeResize="0"/>
          <p:nvPr/>
        </p:nvPicPr>
        <p:blipFill rotWithShape="1">
          <a:blip r:embed="rId3"/>
          <a:srcRect/>
          <a:stretch>
            <a:fillRect/>
          </a:stretch>
        </p:blipFill>
        <p:spPr>
          <a:xfrm>
            <a:off x="7652825" y="4789693"/>
            <a:ext cx="943066" cy="207360"/>
          </a:xfrm>
          <a:prstGeom prst="rect">
            <a:avLst/>
          </a:prstGeom>
          <a:noFill/>
          <a:ln>
            <a:noFill/>
          </a:ln>
        </p:spPr>
      </p:pic>
    </p:spTree>
  </p:cSld>
  <p:clrMapOvr>
    <a:masterClrMapping/>
  </p:clrMapOvr>
  <p:transitio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目录样式7-1">
  <p:cSld name="目录样式7-1">
    <p:spTree>
      <p:nvGrpSpPr>
        <p:cNvPr id="1" name="Shape 1532"/>
        <p:cNvGrpSpPr/>
        <p:nvPr/>
      </p:nvGrpSpPr>
      <p:grpSpPr>
        <a:xfrm>
          <a:off x="0" y="0"/>
          <a:ext cx="0" cy="0"/>
          <a:chOff x="0" y="0"/>
          <a:chExt cx="0" cy="0"/>
        </a:xfrm>
      </p:grpSpPr>
      <p:pic>
        <p:nvPicPr>
          <p:cNvPr id="1533" name="Google Shape;1533;p92"/>
          <p:cNvPicPr preferRelativeResize="0"/>
          <p:nvPr/>
        </p:nvPicPr>
        <p:blipFill rotWithShape="1">
          <a:blip r:embed="rId2"/>
          <a:srcRect t="-73" b="196"/>
          <a:stretch>
            <a:fillRect/>
          </a:stretch>
        </p:blipFill>
        <p:spPr>
          <a:xfrm>
            <a:off x="0" y="-1"/>
            <a:ext cx="9143999" cy="3764756"/>
          </a:xfrm>
          <a:prstGeom prst="rect">
            <a:avLst/>
          </a:prstGeom>
          <a:noFill/>
          <a:ln>
            <a:noFill/>
          </a:ln>
        </p:spPr>
      </p:pic>
      <p:sp>
        <p:nvSpPr>
          <p:cNvPr id="1534" name="Google Shape;1534;p92"/>
          <p:cNvSpPr/>
          <p:nvPr/>
        </p:nvSpPr>
        <p:spPr>
          <a:xfrm>
            <a:off x="0" y="3764755"/>
            <a:ext cx="9144001" cy="1378745"/>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35" name="Google Shape;1535;p92"/>
          <p:cNvSpPr/>
          <p:nvPr/>
        </p:nvSpPr>
        <p:spPr>
          <a:xfrm>
            <a:off x="0" y="0"/>
            <a:ext cx="9144001" cy="3764756"/>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536" name="Google Shape;1536;p92"/>
          <p:cNvCxnSpPr/>
          <p:nvPr/>
        </p:nvCxnSpPr>
        <p:spPr>
          <a:xfrm>
            <a:off x="-55096" y="3757432"/>
            <a:ext cx="9254905" cy="0"/>
          </a:xfrm>
          <a:prstGeom prst="straightConnector1">
            <a:avLst/>
          </a:prstGeom>
          <a:noFill/>
          <a:ln w="19050" cap="flat" cmpd="sng">
            <a:solidFill>
              <a:schemeClr val="lt1"/>
            </a:solidFill>
            <a:prstDash val="solid"/>
            <a:miter lim="800000"/>
            <a:headEnd type="none" w="sm" len="sm"/>
            <a:tailEnd type="none" w="sm" len="sm"/>
          </a:ln>
        </p:spPr>
      </p:cxnSp>
      <p:sp>
        <p:nvSpPr>
          <p:cNvPr id="1537" name="Google Shape;1537;p92"/>
          <p:cNvSpPr/>
          <p:nvPr/>
        </p:nvSpPr>
        <p:spPr>
          <a:xfrm>
            <a:off x="1531497" y="2945711"/>
            <a:ext cx="6081005" cy="1623441"/>
          </a:xfrm>
          <a:prstGeom prst="rect">
            <a:avLst/>
          </a:prstGeom>
          <a:solidFill>
            <a:srgbClr val="FFFFFF"/>
          </a:solidFill>
          <a:ln w="76200" cap="flat" cmpd="sng">
            <a:solidFill>
              <a:srgbClr val="ECECEC"/>
            </a:solidFill>
            <a:prstDash val="solid"/>
            <a:miter lim="800000"/>
            <a:headEnd type="none" w="sm" len="sm"/>
            <a:tailEnd type="none" w="sm" len="sm"/>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entury Gothic" panose="020B0502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538" name="Google Shape;1538;p92"/>
          <p:cNvPicPr preferRelativeResize="0"/>
          <p:nvPr/>
        </p:nvPicPr>
        <p:blipFill rotWithShape="1">
          <a:blip r:embed="rId3"/>
          <a:srcRect/>
          <a:stretch>
            <a:fillRect/>
          </a:stretch>
        </p:blipFill>
        <p:spPr>
          <a:xfrm>
            <a:off x="3416073" y="1149309"/>
            <a:ext cx="2311855" cy="647093"/>
          </a:xfrm>
          <a:prstGeom prst="rect">
            <a:avLst/>
          </a:prstGeom>
          <a:noFill/>
          <a:ln>
            <a:noFill/>
          </a:ln>
        </p:spPr>
      </p:pic>
    </p:spTree>
  </p:cSld>
  <p:clrMapOvr>
    <a:masterClrMapping/>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目录样式7-2">
  <p:cSld name="目录样式7-2">
    <p:spTree>
      <p:nvGrpSpPr>
        <p:cNvPr id="1" name="Shape 1539"/>
        <p:cNvGrpSpPr/>
        <p:nvPr/>
      </p:nvGrpSpPr>
      <p:grpSpPr>
        <a:xfrm>
          <a:off x="0" y="0"/>
          <a:ext cx="0" cy="0"/>
          <a:chOff x="0" y="0"/>
          <a:chExt cx="0" cy="0"/>
        </a:xfrm>
      </p:grpSpPr>
      <p:pic>
        <p:nvPicPr>
          <p:cNvPr id="1540" name="Google Shape;1540;p93"/>
          <p:cNvPicPr preferRelativeResize="0"/>
          <p:nvPr/>
        </p:nvPicPr>
        <p:blipFill rotWithShape="1">
          <a:blip r:embed="rId2"/>
          <a:srcRect t="-73" b="196"/>
          <a:stretch>
            <a:fillRect/>
          </a:stretch>
        </p:blipFill>
        <p:spPr>
          <a:xfrm>
            <a:off x="0" y="-1"/>
            <a:ext cx="9143999" cy="3764756"/>
          </a:xfrm>
          <a:prstGeom prst="rect">
            <a:avLst/>
          </a:prstGeom>
          <a:noFill/>
          <a:ln>
            <a:noFill/>
          </a:ln>
        </p:spPr>
      </p:pic>
      <p:sp>
        <p:nvSpPr>
          <p:cNvPr id="1541" name="Google Shape;1541;p93"/>
          <p:cNvSpPr/>
          <p:nvPr/>
        </p:nvSpPr>
        <p:spPr>
          <a:xfrm>
            <a:off x="0" y="3764755"/>
            <a:ext cx="9144001" cy="1378745"/>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42" name="Google Shape;1542;p93"/>
          <p:cNvSpPr/>
          <p:nvPr/>
        </p:nvSpPr>
        <p:spPr>
          <a:xfrm>
            <a:off x="0" y="0"/>
            <a:ext cx="9144001" cy="3764756"/>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543" name="Google Shape;1543;p93"/>
          <p:cNvCxnSpPr/>
          <p:nvPr/>
        </p:nvCxnSpPr>
        <p:spPr>
          <a:xfrm>
            <a:off x="-55096" y="3757432"/>
            <a:ext cx="9254905" cy="0"/>
          </a:xfrm>
          <a:prstGeom prst="straightConnector1">
            <a:avLst/>
          </a:prstGeom>
          <a:noFill/>
          <a:ln w="19050" cap="flat" cmpd="sng">
            <a:solidFill>
              <a:schemeClr val="lt1"/>
            </a:solidFill>
            <a:prstDash val="solid"/>
            <a:miter lim="800000"/>
            <a:headEnd type="none" w="sm" len="sm"/>
            <a:tailEnd type="none" w="sm" len="sm"/>
          </a:ln>
        </p:spPr>
      </p:cxnSp>
      <p:sp>
        <p:nvSpPr>
          <p:cNvPr id="1544" name="Google Shape;1544;p93"/>
          <p:cNvSpPr/>
          <p:nvPr/>
        </p:nvSpPr>
        <p:spPr>
          <a:xfrm>
            <a:off x="1105494" y="2945711"/>
            <a:ext cx="6933011" cy="1623441"/>
          </a:xfrm>
          <a:prstGeom prst="rect">
            <a:avLst/>
          </a:prstGeom>
          <a:solidFill>
            <a:srgbClr val="FFFFFF"/>
          </a:solidFill>
          <a:ln w="76200" cap="flat" cmpd="sng">
            <a:solidFill>
              <a:srgbClr val="ECECEC"/>
            </a:solidFill>
            <a:prstDash val="solid"/>
            <a:miter lim="800000"/>
            <a:headEnd type="none" w="sm" len="sm"/>
            <a:tailEnd type="none" w="sm" len="sm"/>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entury Gothic" panose="020B0502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545" name="Google Shape;1545;p93"/>
          <p:cNvPicPr preferRelativeResize="0"/>
          <p:nvPr/>
        </p:nvPicPr>
        <p:blipFill rotWithShape="1">
          <a:blip r:embed="rId3"/>
          <a:srcRect/>
          <a:stretch>
            <a:fillRect/>
          </a:stretch>
        </p:blipFill>
        <p:spPr>
          <a:xfrm>
            <a:off x="3416073" y="1149309"/>
            <a:ext cx="2311855" cy="647093"/>
          </a:xfrm>
          <a:prstGeom prst="rect">
            <a:avLst/>
          </a:prstGeom>
          <a:noFill/>
          <a:ln>
            <a:noFill/>
          </a:ln>
        </p:spPr>
      </p:pic>
    </p:spTree>
  </p:cSld>
  <p:clrMapOvr>
    <a:masterClrMapping/>
  </p:clrMapOvr>
  <p:transitio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目录样式7-3">
  <p:cSld name="目录样式7-3">
    <p:spTree>
      <p:nvGrpSpPr>
        <p:cNvPr id="1" name="Shape 1546"/>
        <p:cNvGrpSpPr/>
        <p:nvPr/>
      </p:nvGrpSpPr>
      <p:grpSpPr>
        <a:xfrm>
          <a:off x="0" y="0"/>
          <a:ext cx="0" cy="0"/>
          <a:chOff x="0" y="0"/>
          <a:chExt cx="0" cy="0"/>
        </a:xfrm>
      </p:grpSpPr>
      <p:pic>
        <p:nvPicPr>
          <p:cNvPr id="1547" name="Google Shape;1547;p94"/>
          <p:cNvPicPr preferRelativeResize="0"/>
          <p:nvPr/>
        </p:nvPicPr>
        <p:blipFill rotWithShape="1">
          <a:blip r:embed="rId2"/>
          <a:srcRect l="1" t="13077" r="-1" b="115"/>
          <a:stretch>
            <a:fillRect/>
          </a:stretch>
        </p:blipFill>
        <p:spPr>
          <a:xfrm>
            <a:off x="0" y="-1"/>
            <a:ext cx="9143999" cy="3272011"/>
          </a:xfrm>
          <a:prstGeom prst="rect">
            <a:avLst/>
          </a:prstGeom>
          <a:noFill/>
          <a:ln>
            <a:noFill/>
          </a:ln>
        </p:spPr>
      </p:pic>
      <p:sp>
        <p:nvSpPr>
          <p:cNvPr id="1548" name="Google Shape;1548;p94"/>
          <p:cNvSpPr/>
          <p:nvPr/>
        </p:nvSpPr>
        <p:spPr>
          <a:xfrm>
            <a:off x="0" y="3260015"/>
            <a:ext cx="9144001" cy="1883485"/>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49" name="Google Shape;1549;p94"/>
          <p:cNvSpPr/>
          <p:nvPr/>
        </p:nvSpPr>
        <p:spPr>
          <a:xfrm>
            <a:off x="0" y="0"/>
            <a:ext cx="9144001" cy="3260015"/>
          </a:xfrm>
          <a:prstGeom prst="rect">
            <a:avLst/>
          </a:prstGeom>
          <a:solidFill>
            <a:schemeClr val="accent1">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550" name="Google Shape;1550;p94"/>
          <p:cNvCxnSpPr/>
          <p:nvPr/>
        </p:nvCxnSpPr>
        <p:spPr>
          <a:xfrm>
            <a:off x="-55452" y="3260015"/>
            <a:ext cx="9254905" cy="0"/>
          </a:xfrm>
          <a:prstGeom prst="straightConnector1">
            <a:avLst/>
          </a:prstGeom>
          <a:noFill/>
          <a:ln w="19050" cap="flat" cmpd="sng">
            <a:solidFill>
              <a:schemeClr val="lt1"/>
            </a:solidFill>
            <a:prstDash val="solid"/>
            <a:miter lim="800000"/>
            <a:headEnd type="none" w="sm" len="sm"/>
            <a:tailEnd type="none" w="sm" len="sm"/>
          </a:ln>
        </p:spPr>
      </p:cxnSp>
      <p:sp>
        <p:nvSpPr>
          <p:cNvPr id="1551" name="Google Shape;1551;p94"/>
          <p:cNvSpPr/>
          <p:nvPr/>
        </p:nvSpPr>
        <p:spPr>
          <a:xfrm>
            <a:off x="1371600" y="1893095"/>
            <a:ext cx="6370504" cy="2676059"/>
          </a:xfrm>
          <a:prstGeom prst="rect">
            <a:avLst/>
          </a:prstGeom>
          <a:solidFill>
            <a:srgbClr val="FFFFFF"/>
          </a:solidFill>
          <a:ln w="76200" cap="flat" cmpd="sng">
            <a:solidFill>
              <a:srgbClr val="ECECEC"/>
            </a:solidFill>
            <a:prstDash val="solid"/>
            <a:miter lim="800000"/>
            <a:headEnd type="none" w="sm" len="sm"/>
            <a:tailEnd type="none" w="sm" len="sm"/>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entury Gothic" panose="020B0502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552" name="Google Shape;1552;p94"/>
          <p:cNvPicPr preferRelativeResize="0"/>
          <p:nvPr/>
        </p:nvPicPr>
        <p:blipFill rotWithShape="1">
          <a:blip r:embed="rId3"/>
          <a:srcRect/>
          <a:stretch>
            <a:fillRect/>
          </a:stretch>
        </p:blipFill>
        <p:spPr>
          <a:xfrm>
            <a:off x="3416073" y="645900"/>
            <a:ext cx="2311855" cy="647093"/>
          </a:xfrm>
          <a:prstGeom prst="rect">
            <a:avLst/>
          </a:prstGeom>
          <a:noFill/>
          <a:ln>
            <a:noFill/>
          </a:ln>
        </p:spPr>
      </p:pic>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封面样式2-尾页">
  <p:cSld name="封面样式2-尾页">
    <p:spTree>
      <p:nvGrpSpPr>
        <p:cNvPr id="1" name="Shape 261"/>
        <p:cNvGrpSpPr/>
        <p:nvPr/>
      </p:nvGrpSpPr>
      <p:grpSpPr>
        <a:xfrm>
          <a:off x="0" y="0"/>
          <a:ext cx="0" cy="0"/>
          <a:chOff x="0" y="0"/>
          <a:chExt cx="0" cy="0"/>
        </a:xfrm>
      </p:grpSpPr>
      <p:sp>
        <p:nvSpPr>
          <p:cNvPr id="262" name="Google Shape;262;p21"/>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3" name="Google Shape;263;p21"/>
          <p:cNvSpPr/>
          <p:nvPr/>
        </p:nvSpPr>
        <p:spPr>
          <a:xfrm>
            <a:off x="0" y="0"/>
            <a:ext cx="9144000" cy="5143500"/>
          </a:xfrm>
          <a:prstGeom prst="rect">
            <a:avLst/>
          </a:prstGeom>
          <a:gradFill>
            <a:gsLst>
              <a:gs pos="0">
                <a:srgbClr val="006C39">
                  <a:alpha val="0"/>
                </a:srgbClr>
              </a:gs>
              <a:gs pos="52200">
                <a:schemeClr val="accent1"/>
              </a:gs>
              <a:gs pos="100000">
                <a:srgbClr val="006C39">
                  <a:alpha val="0"/>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4" name="Google Shape;264;p21"/>
          <p:cNvSpPr/>
          <p:nvPr/>
        </p:nvSpPr>
        <p:spPr>
          <a:xfrm rot="10800000">
            <a:off x="3331564" y="2819399"/>
            <a:ext cx="2480873" cy="1751919"/>
          </a:xfrm>
          <a:custGeom>
            <a:avLst/>
            <a:gdLst/>
            <a:ahLst/>
            <a:cxnLst/>
            <a:rect l="l" t="t" r="r" b="b"/>
            <a:pathLst>
              <a:path w="3162300" h="2147409" extrusionOk="0">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5" name="Google Shape;265;p21"/>
          <p:cNvSpPr/>
          <p:nvPr/>
        </p:nvSpPr>
        <p:spPr>
          <a:xfrm>
            <a:off x="3331564" y="761320"/>
            <a:ext cx="2480873" cy="1071276"/>
          </a:xfrm>
          <a:custGeom>
            <a:avLst/>
            <a:gdLst/>
            <a:ahLst/>
            <a:cxnLst/>
            <a:rect l="l" t="t" r="r" b="b"/>
            <a:pathLst>
              <a:path w="3162300" h="1871961" extrusionOk="0">
                <a:moveTo>
                  <a:pt x="0" y="1871961"/>
                </a:moveTo>
                <a:lnTo>
                  <a:pt x="0" y="0"/>
                </a:lnTo>
                <a:lnTo>
                  <a:pt x="3162300" y="0"/>
                </a:lnTo>
                <a:lnTo>
                  <a:pt x="3162300" y="1871961"/>
                </a:lnTo>
              </a:path>
            </a:pathLst>
          </a:custGeom>
          <a:noFill/>
          <a:ln w="571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6" name="Google Shape;266;p21"/>
          <p:cNvSpPr/>
          <p:nvPr/>
        </p:nvSpPr>
        <p:spPr>
          <a:xfrm rot="10800000" flipH="1">
            <a:off x="4505452" y="2874134"/>
            <a:ext cx="133096" cy="114738"/>
          </a:xfrm>
          <a:prstGeom prst="triangle">
            <a:avLst>
              <a:gd name="adj" fmla="val 50000"/>
            </a:avLst>
          </a:prstGeom>
          <a:solidFill>
            <a:schemeClr val="lt1"/>
          </a:solidFill>
          <a:ln w="952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30000"/>
              </a:lnSpc>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67" name="Google Shape;267;p21"/>
          <p:cNvPicPr preferRelativeResize="0"/>
          <p:nvPr/>
        </p:nvPicPr>
        <p:blipFill rotWithShape="1">
          <a:blip r:embed="rId2"/>
          <a:srcRect/>
          <a:stretch>
            <a:fillRect/>
          </a:stretch>
        </p:blipFill>
        <p:spPr>
          <a:xfrm>
            <a:off x="3731062" y="1050917"/>
            <a:ext cx="1692231" cy="473660"/>
          </a:xfrm>
          <a:prstGeom prst="rect">
            <a:avLst/>
          </a:prstGeom>
          <a:noFill/>
          <a:ln>
            <a:noFill/>
          </a:ln>
        </p:spPr>
      </p:pic>
    </p:spTree>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目录样式7-4">
  <p:cSld name="目录样式7-4">
    <p:spTree>
      <p:nvGrpSpPr>
        <p:cNvPr id="1" name="Shape 1553"/>
        <p:cNvGrpSpPr/>
        <p:nvPr/>
      </p:nvGrpSpPr>
      <p:grpSpPr>
        <a:xfrm>
          <a:off x="0" y="0"/>
          <a:ext cx="0" cy="0"/>
          <a:chOff x="0" y="0"/>
          <a:chExt cx="0" cy="0"/>
        </a:xfrm>
      </p:grpSpPr>
      <p:sp>
        <p:nvSpPr>
          <p:cNvPr id="1554" name="Google Shape;1554;p95"/>
          <p:cNvSpPr/>
          <p:nvPr/>
        </p:nvSpPr>
        <p:spPr>
          <a:xfrm>
            <a:off x="0" y="0"/>
            <a:ext cx="9144000" cy="5143500"/>
          </a:xfrm>
          <a:prstGeom prst="rect">
            <a:avLst/>
          </a:prstGeom>
          <a:gradFill>
            <a:gsLst>
              <a:gs pos="0">
                <a:srgbClr val="007E42"/>
              </a:gs>
              <a:gs pos="100000">
                <a:schemeClr val="accent1"/>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555" name="Google Shape;1555;p95"/>
          <p:cNvPicPr preferRelativeResize="0"/>
          <p:nvPr/>
        </p:nvPicPr>
        <p:blipFill rotWithShape="1">
          <a:blip r:embed="rId2"/>
          <a:srcRect/>
          <a:stretch>
            <a:fillRect/>
          </a:stretch>
        </p:blipFill>
        <p:spPr>
          <a:xfrm>
            <a:off x="5207794" y="815764"/>
            <a:ext cx="3938271" cy="3940598"/>
          </a:xfrm>
          <a:prstGeom prst="rect">
            <a:avLst/>
          </a:prstGeom>
          <a:noFill/>
          <a:ln>
            <a:noFill/>
          </a:ln>
        </p:spPr>
      </p:pic>
      <p:sp>
        <p:nvSpPr>
          <p:cNvPr id="1556" name="Google Shape;1556;p95"/>
          <p:cNvSpPr/>
          <p:nvPr/>
        </p:nvSpPr>
        <p:spPr>
          <a:xfrm>
            <a:off x="5567387" y="0"/>
            <a:ext cx="3576611" cy="5143501"/>
          </a:xfrm>
          <a:prstGeom prst="rect">
            <a:avLst/>
          </a:prstGeom>
          <a:gradFill>
            <a:gsLst>
              <a:gs pos="0">
                <a:srgbClr val="006C39">
                  <a:alpha val="0"/>
                </a:srgbClr>
              </a:gs>
              <a:gs pos="100000">
                <a:srgbClr val="006C39">
                  <a:alpha val="71764"/>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57" name="Google Shape;1557;p95"/>
          <p:cNvSpPr/>
          <p:nvPr/>
        </p:nvSpPr>
        <p:spPr>
          <a:xfrm>
            <a:off x="5155301" y="2391393"/>
            <a:ext cx="3988700" cy="904010"/>
          </a:xfrm>
          <a:prstGeom prst="rect">
            <a:avLst/>
          </a:prstGeom>
          <a:solidFill>
            <a:srgbClr val="FFFFFF"/>
          </a:solidFill>
          <a:ln>
            <a:noFill/>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entury Gothic" panose="020B0502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558" name="Google Shape;1558;p95"/>
          <p:cNvSpPr/>
          <p:nvPr/>
        </p:nvSpPr>
        <p:spPr>
          <a:xfrm>
            <a:off x="5155300" y="2391392"/>
            <a:ext cx="412087" cy="904011"/>
          </a:xfrm>
          <a:prstGeom prst="rect">
            <a:avLst/>
          </a:prstGeom>
          <a:solidFill>
            <a:schemeClr val="accent4"/>
          </a:solidFill>
          <a:ln>
            <a:noFill/>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entury Gothic" panose="020B0502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559" name="Google Shape;1559;p95"/>
          <p:cNvSpPr txBox="1"/>
          <p:nvPr/>
        </p:nvSpPr>
        <p:spPr>
          <a:xfrm>
            <a:off x="-1985840" y="-1711295"/>
            <a:ext cx="4523940" cy="8379217"/>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54000">
                <a:solidFill>
                  <a:schemeClr val="lt1"/>
                </a:solidFill>
                <a:latin typeface="Century Gothic" panose="020B0502020202020204"/>
                <a:ea typeface="Century Gothic" panose="020B0502020202020204"/>
                <a:cs typeface="Century Gothic" panose="020B0502020202020204"/>
                <a:sym typeface="Century Gothic" panose="020B0502020202020204"/>
              </a:rPr>
              <a:t>0</a:t>
            </a:r>
            <a:endParaRPr sz="540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560" name="Google Shape;1560;p95"/>
          <p:cNvPicPr preferRelativeResize="0"/>
          <p:nvPr/>
        </p:nvPicPr>
        <p:blipFill rotWithShape="1">
          <a:blip r:embed="rId3"/>
          <a:srcRect/>
          <a:stretch>
            <a:fillRect/>
          </a:stretch>
        </p:blipFill>
        <p:spPr>
          <a:xfrm>
            <a:off x="7113855" y="152380"/>
            <a:ext cx="1882839" cy="527011"/>
          </a:xfrm>
          <a:prstGeom prst="rect">
            <a:avLst/>
          </a:prstGeom>
          <a:noFill/>
          <a:ln>
            <a:noFill/>
          </a:ln>
        </p:spPr>
      </p:pic>
    </p:spTree>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目录样式8">
  <p:cSld name="目录样式8">
    <p:spTree>
      <p:nvGrpSpPr>
        <p:cNvPr id="1" name="Shape 1561"/>
        <p:cNvGrpSpPr/>
        <p:nvPr/>
      </p:nvGrpSpPr>
      <p:grpSpPr>
        <a:xfrm>
          <a:off x="0" y="0"/>
          <a:ext cx="0" cy="0"/>
          <a:chOff x="0" y="0"/>
          <a:chExt cx="0" cy="0"/>
        </a:xfrm>
      </p:grpSpPr>
      <p:sp>
        <p:nvSpPr>
          <p:cNvPr id="1562" name="Google Shape;1562;p96"/>
          <p:cNvSpPr/>
          <p:nvPr/>
        </p:nvSpPr>
        <p:spPr>
          <a:xfrm>
            <a:off x="0" y="0"/>
            <a:ext cx="9144000" cy="5143500"/>
          </a:xfrm>
          <a:prstGeom prst="rect">
            <a:avLst/>
          </a:prstGeom>
          <a:gradFill>
            <a:gsLst>
              <a:gs pos="0">
                <a:srgbClr val="007E42"/>
              </a:gs>
              <a:gs pos="100000">
                <a:schemeClr val="accent1"/>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563" name="Google Shape;1563;p96"/>
          <p:cNvPicPr preferRelativeResize="0"/>
          <p:nvPr/>
        </p:nvPicPr>
        <p:blipFill rotWithShape="1">
          <a:blip r:embed="rId2"/>
          <a:srcRect/>
          <a:stretch>
            <a:fillRect/>
          </a:stretch>
        </p:blipFill>
        <p:spPr>
          <a:xfrm>
            <a:off x="5207794" y="815764"/>
            <a:ext cx="3938271" cy="3940598"/>
          </a:xfrm>
          <a:prstGeom prst="rect">
            <a:avLst/>
          </a:prstGeom>
          <a:noFill/>
          <a:ln>
            <a:noFill/>
          </a:ln>
        </p:spPr>
      </p:pic>
      <p:sp>
        <p:nvSpPr>
          <p:cNvPr id="1564" name="Google Shape;1564;p96"/>
          <p:cNvSpPr/>
          <p:nvPr/>
        </p:nvSpPr>
        <p:spPr>
          <a:xfrm>
            <a:off x="5153236" y="0"/>
            <a:ext cx="3990763" cy="5143501"/>
          </a:xfrm>
          <a:prstGeom prst="rect">
            <a:avLst/>
          </a:prstGeom>
          <a:gradFill>
            <a:gsLst>
              <a:gs pos="0">
                <a:srgbClr val="006C39">
                  <a:alpha val="0"/>
                </a:srgbClr>
              </a:gs>
              <a:gs pos="100000">
                <a:srgbClr val="006C39">
                  <a:alpha val="71764"/>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565" name="Google Shape;1565;p96"/>
          <p:cNvSpPr/>
          <p:nvPr/>
        </p:nvSpPr>
        <p:spPr>
          <a:xfrm>
            <a:off x="5155301" y="2391393"/>
            <a:ext cx="3988700" cy="904010"/>
          </a:xfrm>
          <a:prstGeom prst="rect">
            <a:avLst/>
          </a:prstGeom>
          <a:solidFill>
            <a:srgbClr val="FFFFFF"/>
          </a:solidFill>
          <a:ln>
            <a:noFill/>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entury Gothic" panose="020B0502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566" name="Google Shape;1566;p96"/>
          <p:cNvSpPr/>
          <p:nvPr/>
        </p:nvSpPr>
        <p:spPr>
          <a:xfrm>
            <a:off x="5155300" y="2391392"/>
            <a:ext cx="412087" cy="904011"/>
          </a:xfrm>
          <a:prstGeom prst="rect">
            <a:avLst/>
          </a:prstGeom>
          <a:solidFill>
            <a:schemeClr val="accent4"/>
          </a:solidFill>
          <a:ln>
            <a:noFill/>
          </a:ln>
          <a:effectLst>
            <a:outerShdw blurRad="558800" sx="102000" sy="102000" algn="ctr" rotWithShape="0">
              <a:srgbClr val="000000">
                <a:alpha val="20000"/>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entury Gothic" panose="020B0502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567" name="Google Shape;1567;p96"/>
          <p:cNvPicPr preferRelativeResize="0"/>
          <p:nvPr/>
        </p:nvPicPr>
        <p:blipFill rotWithShape="1">
          <a:blip r:embed="rId3"/>
          <a:srcRect/>
          <a:stretch>
            <a:fillRect/>
          </a:stretch>
        </p:blipFill>
        <p:spPr>
          <a:xfrm>
            <a:off x="7113855" y="152380"/>
            <a:ext cx="1882839" cy="527011"/>
          </a:xfrm>
          <a:prstGeom prst="rect">
            <a:avLst/>
          </a:prstGeom>
          <a:noFill/>
          <a:ln>
            <a:noFill/>
          </a:ln>
        </p:spPr>
      </p:pic>
      <p:grpSp>
        <p:nvGrpSpPr>
          <p:cNvPr id="1568" name="Google Shape;1568;p96"/>
          <p:cNvGrpSpPr/>
          <p:nvPr/>
        </p:nvGrpSpPr>
        <p:grpSpPr>
          <a:xfrm>
            <a:off x="584200" y="515938"/>
            <a:ext cx="2474913" cy="4068762"/>
            <a:chOff x="0" y="0"/>
            <a:chExt cx="2476153" cy="4069266"/>
          </a:xfrm>
        </p:grpSpPr>
        <p:sp>
          <p:nvSpPr>
            <p:cNvPr id="1569" name="Google Shape;1569;p96"/>
            <p:cNvSpPr/>
            <p:nvPr/>
          </p:nvSpPr>
          <p:spPr>
            <a:xfrm>
              <a:off x="0"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70" name="Google Shape;1570;p96"/>
            <p:cNvSpPr/>
            <p:nvPr/>
          </p:nvSpPr>
          <p:spPr>
            <a:xfrm>
              <a:off x="437624"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71" name="Google Shape;1571;p96"/>
            <p:cNvSpPr/>
            <p:nvPr/>
          </p:nvSpPr>
          <p:spPr>
            <a:xfrm>
              <a:off x="875248"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72" name="Google Shape;1572;p96"/>
            <p:cNvSpPr/>
            <p:nvPr/>
          </p:nvSpPr>
          <p:spPr>
            <a:xfrm>
              <a:off x="1312872"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73" name="Google Shape;1573;p96"/>
            <p:cNvSpPr/>
            <p:nvPr/>
          </p:nvSpPr>
          <p:spPr>
            <a:xfrm>
              <a:off x="1750496"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74" name="Google Shape;1574;p96"/>
            <p:cNvSpPr/>
            <p:nvPr/>
          </p:nvSpPr>
          <p:spPr>
            <a:xfrm>
              <a:off x="2188121" y="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75" name="Google Shape;1575;p96"/>
            <p:cNvSpPr/>
            <p:nvPr/>
          </p:nvSpPr>
          <p:spPr>
            <a:xfrm>
              <a:off x="0"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76" name="Google Shape;1576;p96"/>
            <p:cNvSpPr/>
            <p:nvPr/>
          </p:nvSpPr>
          <p:spPr>
            <a:xfrm>
              <a:off x="437624"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77" name="Google Shape;1577;p96"/>
            <p:cNvSpPr/>
            <p:nvPr/>
          </p:nvSpPr>
          <p:spPr>
            <a:xfrm>
              <a:off x="875248"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78" name="Google Shape;1578;p96"/>
            <p:cNvSpPr/>
            <p:nvPr/>
          </p:nvSpPr>
          <p:spPr>
            <a:xfrm>
              <a:off x="1312872"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79" name="Google Shape;1579;p96"/>
            <p:cNvSpPr/>
            <p:nvPr/>
          </p:nvSpPr>
          <p:spPr>
            <a:xfrm>
              <a:off x="1750496"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0" name="Google Shape;1580;p96"/>
            <p:cNvSpPr/>
            <p:nvPr/>
          </p:nvSpPr>
          <p:spPr>
            <a:xfrm>
              <a:off x="2188121" y="406202"/>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1" name="Google Shape;1581;p96"/>
            <p:cNvSpPr/>
            <p:nvPr/>
          </p:nvSpPr>
          <p:spPr>
            <a:xfrm>
              <a:off x="0"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2" name="Google Shape;1582;p96"/>
            <p:cNvSpPr/>
            <p:nvPr/>
          </p:nvSpPr>
          <p:spPr>
            <a:xfrm>
              <a:off x="437624"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3" name="Google Shape;1583;p96"/>
            <p:cNvSpPr/>
            <p:nvPr/>
          </p:nvSpPr>
          <p:spPr>
            <a:xfrm>
              <a:off x="875248"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4" name="Google Shape;1584;p96"/>
            <p:cNvSpPr/>
            <p:nvPr/>
          </p:nvSpPr>
          <p:spPr>
            <a:xfrm>
              <a:off x="1312872"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5" name="Google Shape;1585;p96"/>
            <p:cNvSpPr/>
            <p:nvPr/>
          </p:nvSpPr>
          <p:spPr>
            <a:xfrm>
              <a:off x="1750496"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6" name="Google Shape;1586;p96"/>
            <p:cNvSpPr/>
            <p:nvPr/>
          </p:nvSpPr>
          <p:spPr>
            <a:xfrm>
              <a:off x="2188121" y="828081"/>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7" name="Google Shape;1587;p96"/>
            <p:cNvSpPr/>
            <p:nvPr/>
          </p:nvSpPr>
          <p:spPr>
            <a:xfrm>
              <a:off x="0"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8" name="Google Shape;1588;p96"/>
            <p:cNvSpPr/>
            <p:nvPr/>
          </p:nvSpPr>
          <p:spPr>
            <a:xfrm>
              <a:off x="437624"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89" name="Google Shape;1589;p96"/>
            <p:cNvSpPr/>
            <p:nvPr/>
          </p:nvSpPr>
          <p:spPr>
            <a:xfrm>
              <a:off x="875248"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90" name="Google Shape;1590;p96"/>
            <p:cNvSpPr/>
            <p:nvPr/>
          </p:nvSpPr>
          <p:spPr>
            <a:xfrm>
              <a:off x="1312872"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91" name="Google Shape;1591;p96"/>
            <p:cNvSpPr/>
            <p:nvPr/>
          </p:nvSpPr>
          <p:spPr>
            <a:xfrm>
              <a:off x="1750496"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92" name="Google Shape;1592;p96"/>
            <p:cNvSpPr/>
            <p:nvPr/>
          </p:nvSpPr>
          <p:spPr>
            <a:xfrm>
              <a:off x="2188121" y="1249960"/>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93" name="Google Shape;1593;p96"/>
            <p:cNvSpPr/>
            <p:nvPr/>
          </p:nvSpPr>
          <p:spPr>
            <a:xfrm>
              <a:off x="0"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94" name="Google Shape;1594;p96"/>
            <p:cNvSpPr/>
            <p:nvPr/>
          </p:nvSpPr>
          <p:spPr>
            <a:xfrm>
              <a:off x="437624"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95" name="Google Shape;1595;p96"/>
            <p:cNvSpPr/>
            <p:nvPr/>
          </p:nvSpPr>
          <p:spPr>
            <a:xfrm>
              <a:off x="875248"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96" name="Google Shape;1596;p96"/>
            <p:cNvSpPr/>
            <p:nvPr/>
          </p:nvSpPr>
          <p:spPr>
            <a:xfrm>
              <a:off x="1312872"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97" name="Google Shape;1597;p96"/>
            <p:cNvSpPr/>
            <p:nvPr/>
          </p:nvSpPr>
          <p:spPr>
            <a:xfrm>
              <a:off x="1750496"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98" name="Google Shape;1598;p96"/>
            <p:cNvSpPr/>
            <p:nvPr/>
          </p:nvSpPr>
          <p:spPr>
            <a:xfrm>
              <a:off x="2188121" y="1671839"/>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99" name="Google Shape;1599;p96"/>
            <p:cNvSpPr/>
            <p:nvPr/>
          </p:nvSpPr>
          <p:spPr>
            <a:xfrm>
              <a:off x="0"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00" name="Google Shape;1600;p96"/>
            <p:cNvSpPr/>
            <p:nvPr/>
          </p:nvSpPr>
          <p:spPr>
            <a:xfrm>
              <a:off x="437624"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01" name="Google Shape;1601;p96"/>
            <p:cNvSpPr/>
            <p:nvPr/>
          </p:nvSpPr>
          <p:spPr>
            <a:xfrm>
              <a:off x="875248"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02" name="Google Shape;1602;p96"/>
            <p:cNvSpPr/>
            <p:nvPr/>
          </p:nvSpPr>
          <p:spPr>
            <a:xfrm>
              <a:off x="1312872"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03" name="Google Shape;1603;p96"/>
            <p:cNvSpPr/>
            <p:nvPr/>
          </p:nvSpPr>
          <p:spPr>
            <a:xfrm>
              <a:off x="1750496"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04" name="Google Shape;1604;p96"/>
            <p:cNvSpPr/>
            <p:nvPr/>
          </p:nvSpPr>
          <p:spPr>
            <a:xfrm>
              <a:off x="2188121" y="2093718"/>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05" name="Google Shape;1605;p96"/>
            <p:cNvSpPr/>
            <p:nvPr/>
          </p:nvSpPr>
          <p:spPr>
            <a:xfrm>
              <a:off x="0"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06" name="Google Shape;1606;p96"/>
            <p:cNvSpPr/>
            <p:nvPr/>
          </p:nvSpPr>
          <p:spPr>
            <a:xfrm>
              <a:off x="437624"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07" name="Google Shape;1607;p96"/>
            <p:cNvSpPr/>
            <p:nvPr/>
          </p:nvSpPr>
          <p:spPr>
            <a:xfrm>
              <a:off x="875248"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08" name="Google Shape;1608;p96"/>
            <p:cNvSpPr/>
            <p:nvPr/>
          </p:nvSpPr>
          <p:spPr>
            <a:xfrm>
              <a:off x="1312872"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09" name="Google Shape;1609;p96"/>
            <p:cNvSpPr/>
            <p:nvPr/>
          </p:nvSpPr>
          <p:spPr>
            <a:xfrm>
              <a:off x="1750496"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10" name="Google Shape;1610;p96"/>
            <p:cNvSpPr/>
            <p:nvPr/>
          </p:nvSpPr>
          <p:spPr>
            <a:xfrm>
              <a:off x="2188121" y="2515597"/>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11" name="Google Shape;1611;p96"/>
            <p:cNvSpPr/>
            <p:nvPr/>
          </p:nvSpPr>
          <p:spPr>
            <a:xfrm>
              <a:off x="0"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12" name="Google Shape;1612;p96"/>
            <p:cNvSpPr/>
            <p:nvPr/>
          </p:nvSpPr>
          <p:spPr>
            <a:xfrm>
              <a:off x="437624"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13" name="Google Shape;1613;p96"/>
            <p:cNvSpPr/>
            <p:nvPr/>
          </p:nvSpPr>
          <p:spPr>
            <a:xfrm>
              <a:off x="875248"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14" name="Google Shape;1614;p96"/>
            <p:cNvSpPr/>
            <p:nvPr/>
          </p:nvSpPr>
          <p:spPr>
            <a:xfrm>
              <a:off x="1312872"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15" name="Google Shape;1615;p96"/>
            <p:cNvSpPr/>
            <p:nvPr/>
          </p:nvSpPr>
          <p:spPr>
            <a:xfrm>
              <a:off x="1750496"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16" name="Google Shape;1616;p96"/>
            <p:cNvSpPr/>
            <p:nvPr/>
          </p:nvSpPr>
          <p:spPr>
            <a:xfrm>
              <a:off x="2188121" y="2937476"/>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17" name="Google Shape;1617;p96"/>
            <p:cNvSpPr/>
            <p:nvPr/>
          </p:nvSpPr>
          <p:spPr>
            <a:xfrm>
              <a:off x="0"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18" name="Google Shape;1618;p96"/>
            <p:cNvSpPr/>
            <p:nvPr/>
          </p:nvSpPr>
          <p:spPr>
            <a:xfrm>
              <a:off x="437624"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19" name="Google Shape;1619;p96"/>
            <p:cNvSpPr/>
            <p:nvPr/>
          </p:nvSpPr>
          <p:spPr>
            <a:xfrm>
              <a:off x="875248"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20" name="Google Shape;1620;p96"/>
            <p:cNvSpPr/>
            <p:nvPr/>
          </p:nvSpPr>
          <p:spPr>
            <a:xfrm>
              <a:off x="1312872"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21" name="Google Shape;1621;p96"/>
            <p:cNvSpPr/>
            <p:nvPr/>
          </p:nvSpPr>
          <p:spPr>
            <a:xfrm>
              <a:off x="1750496"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22" name="Google Shape;1622;p96"/>
            <p:cNvSpPr/>
            <p:nvPr/>
          </p:nvSpPr>
          <p:spPr>
            <a:xfrm>
              <a:off x="2188121" y="3359355"/>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23" name="Google Shape;1623;p96"/>
            <p:cNvSpPr/>
            <p:nvPr/>
          </p:nvSpPr>
          <p:spPr>
            <a:xfrm>
              <a:off x="0"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24" name="Google Shape;1624;p96"/>
            <p:cNvSpPr/>
            <p:nvPr/>
          </p:nvSpPr>
          <p:spPr>
            <a:xfrm>
              <a:off x="437624"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25" name="Google Shape;1625;p96"/>
            <p:cNvSpPr/>
            <p:nvPr/>
          </p:nvSpPr>
          <p:spPr>
            <a:xfrm>
              <a:off x="875248"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26" name="Google Shape;1626;p96"/>
            <p:cNvSpPr/>
            <p:nvPr/>
          </p:nvSpPr>
          <p:spPr>
            <a:xfrm>
              <a:off x="1312872"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27" name="Google Shape;1627;p96"/>
            <p:cNvSpPr/>
            <p:nvPr/>
          </p:nvSpPr>
          <p:spPr>
            <a:xfrm>
              <a:off x="1750496"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28" name="Google Shape;1628;p96"/>
            <p:cNvSpPr/>
            <p:nvPr/>
          </p:nvSpPr>
          <p:spPr>
            <a:xfrm>
              <a:off x="2188121" y="3781234"/>
              <a:ext cx="288032" cy="288032"/>
            </a:xfrm>
            <a:prstGeom prst="rect">
              <a:avLst/>
            </a:prstGeom>
            <a:solidFill>
              <a:schemeClr val="lt1">
                <a:alpha val="2470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800"/>
                <a:buFont typeface="Arial" panose="020B0604020202020204"/>
                <a:buNone/>
              </a:pPr>
              <a:endParaRPr sz="18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Tree>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内页样式1-常规">
  <p:cSld name="内页样式1-常规">
    <p:spTree>
      <p:nvGrpSpPr>
        <p:cNvPr id="1" name="Shape 1629"/>
        <p:cNvGrpSpPr/>
        <p:nvPr/>
      </p:nvGrpSpPr>
      <p:grpSpPr>
        <a:xfrm>
          <a:off x="0" y="0"/>
          <a:ext cx="0" cy="0"/>
          <a:chOff x="0" y="0"/>
          <a:chExt cx="0" cy="0"/>
        </a:xfrm>
      </p:grpSpPr>
      <p:cxnSp>
        <p:nvCxnSpPr>
          <p:cNvPr id="1630" name="Google Shape;1630;p97"/>
          <p:cNvCxnSpPr/>
          <p:nvPr/>
        </p:nvCxnSpPr>
        <p:spPr>
          <a:xfrm>
            <a:off x="1162567" y="647368"/>
            <a:ext cx="7738967" cy="0"/>
          </a:xfrm>
          <a:prstGeom prst="straightConnector1">
            <a:avLst/>
          </a:prstGeom>
          <a:noFill/>
          <a:ln w="28575" cap="flat" cmpd="sng">
            <a:solidFill>
              <a:schemeClr val="accent3"/>
            </a:solidFill>
            <a:prstDash val="solid"/>
            <a:miter lim="800000"/>
            <a:headEnd type="none" w="sm" len="sm"/>
            <a:tailEnd type="none" w="sm" len="sm"/>
          </a:ln>
        </p:spPr>
      </p:cxnSp>
      <p:sp>
        <p:nvSpPr>
          <p:cNvPr id="1631" name="Google Shape;1631;p97"/>
          <p:cNvSpPr/>
          <p:nvPr/>
        </p:nvSpPr>
        <p:spPr>
          <a:xfrm>
            <a:off x="8366562" y="4641056"/>
            <a:ext cx="534972" cy="5024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32" name="Google Shape;1632;p97"/>
          <p:cNvSpPr/>
          <p:nvPr/>
        </p:nvSpPr>
        <p:spPr>
          <a:xfrm>
            <a:off x="238974" y="0"/>
            <a:ext cx="786551" cy="654844"/>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33" name="Google Shape;1633;p97"/>
          <p:cNvSpPr txBox="1">
            <a:spLocks noGrp="1"/>
          </p:cNvSpPr>
          <p:nvPr>
            <p:ph type="title"/>
          </p:nvPr>
        </p:nvSpPr>
        <p:spPr>
          <a:xfrm>
            <a:off x="1204913" y="258238"/>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634" name="Google Shape;1634;p97"/>
          <p:cNvSpPr/>
          <p:nvPr/>
        </p:nvSpPr>
        <p:spPr>
          <a:xfrm>
            <a:off x="238973" y="4641056"/>
            <a:ext cx="8133254" cy="502444"/>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35" name="Google Shape;1635;p97"/>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636" name="Google Shape;1636;p97"/>
          <p:cNvSpPr/>
          <p:nvPr/>
        </p:nvSpPr>
        <p:spPr>
          <a:xfrm>
            <a:off x="1034181" y="-1209"/>
            <a:ext cx="125311" cy="656053"/>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637" name="Google Shape;1637;p97"/>
          <p:cNvGrpSpPr/>
          <p:nvPr/>
        </p:nvGrpSpPr>
        <p:grpSpPr>
          <a:xfrm>
            <a:off x="449206" y="4799999"/>
            <a:ext cx="1906960" cy="207374"/>
            <a:chOff x="598941" y="6399999"/>
            <a:chExt cx="2542613" cy="276499"/>
          </a:xfrm>
        </p:grpSpPr>
        <p:grpSp>
          <p:nvGrpSpPr>
            <p:cNvPr id="1638" name="Google Shape;1638;p97"/>
            <p:cNvGrpSpPr/>
            <p:nvPr/>
          </p:nvGrpSpPr>
          <p:grpSpPr>
            <a:xfrm>
              <a:off x="2055693" y="6402621"/>
              <a:ext cx="1085861" cy="270805"/>
              <a:chOff x="10340336" y="2247899"/>
              <a:chExt cx="2724438" cy="679451"/>
            </a:xfrm>
          </p:grpSpPr>
          <p:sp>
            <p:nvSpPr>
              <p:cNvPr id="1639" name="Google Shape;1639;p97"/>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40" name="Google Shape;1640;p97"/>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641" name="Google Shape;1641;p97"/>
              <p:cNvGrpSpPr/>
              <p:nvPr/>
            </p:nvGrpSpPr>
            <p:grpSpPr>
              <a:xfrm>
                <a:off x="10340336" y="2247899"/>
                <a:ext cx="547688" cy="679451"/>
                <a:chOff x="5548313" y="2084388"/>
                <a:chExt cx="547688" cy="679451"/>
              </a:xfrm>
            </p:grpSpPr>
            <p:sp>
              <p:nvSpPr>
                <p:cNvPr id="1642" name="Google Shape;1642;p97"/>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43" name="Google Shape;1643;p97"/>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644" name="Google Shape;1644;p97"/>
              <p:cNvGrpSpPr/>
              <p:nvPr/>
            </p:nvGrpSpPr>
            <p:grpSpPr>
              <a:xfrm>
                <a:off x="11192276" y="2400300"/>
                <a:ext cx="322175" cy="373063"/>
                <a:chOff x="3792874" y="3138488"/>
                <a:chExt cx="322175" cy="373063"/>
              </a:xfrm>
            </p:grpSpPr>
            <p:sp>
              <p:nvSpPr>
                <p:cNvPr id="1645" name="Google Shape;1645;p97"/>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46" name="Google Shape;1646;p97"/>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47" name="Google Shape;1647;p97"/>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648" name="Google Shape;1648;p97"/>
            <p:cNvGrpSpPr/>
            <p:nvPr/>
          </p:nvGrpSpPr>
          <p:grpSpPr>
            <a:xfrm>
              <a:off x="598941" y="6399999"/>
              <a:ext cx="1102619" cy="276499"/>
              <a:chOff x="6738929" y="2270918"/>
              <a:chExt cx="2766486" cy="693738"/>
            </a:xfrm>
          </p:grpSpPr>
          <p:grpSp>
            <p:nvGrpSpPr>
              <p:cNvPr id="1649" name="Google Shape;1649;p97"/>
              <p:cNvGrpSpPr/>
              <p:nvPr/>
            </p:nvGrpSpPr>
            <p:grpSpPr>
              <a:xfrm>
                <a:off x="8180494" y="2355056"/>
                <a:ext cx="484188" cy="509588"/>
                <a:chOff x="6113463" y="3541713"/>
                <a:chExt cx="484188" cy="509588"/>
              </a:xfrm>
            </p:grpSpPr>
            <p:sp>
              <p:nvSpPr>
                <p:cNvPr id="1650" name="Google Shape;1650;p97"/>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51" name="Google Shape;1651;p97"/>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652" name="Google Shape;1652;p97"/>
              <p:cNvGrpSpPr/>
              <p:nvPr/>
            </p:nvGrpSpPr>
            <p:grpSpPr>
              <a:xfrm>
                <a:off x="6738929" y="2270918"/>
                <a:ext cx="549275" cy="693738"/>
                <a:chOff x="6108700" y="2066926"/>
                <a:chExt cx="549275" cy="693738"/>
              </a:xfrm>
            </p:grpSpPr>
            <p:sp>
              <p:nvSpPr>
                <p:cNvPr id="1653" name="Google Shape;1653;p97"/>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54" name="Google Shape;1654;p97"/>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655" name="Google Shape;1655;p97"/>
              <p:cNvGrpSpPr/>
              <p:nvPr/>
            </p:nvGrpSpPr>
            <p:grpSpPr>
              <a:xfrm>
                <a:off x="7532962" y="2451100"/>
                <a:ext cx="368300" cy="317500"/>
                <a:chOff x="6186488" y="2930526"/>
                <a:chExt cx="368300" cy="317500"/>
              </a:xfrm>
            </p:grpSpPr>
            <p:sp>
              <p:nvSpPr>
                <p:cNvPr id="1656" name="Google Shape;1656;p97"/>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57" name="Google Shape;1657;p97"/>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58" name="Google Shape;1658;p97"/>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659" name="Google Shape;1659;p97"/>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60" name="Google Shape;1660;p97"/>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pic>
        <p:nvPicPr>
          <p:cNvPr id="1661" name="Google Shape;1661;p97"/>
          <p:cNvPicPr preferRelativeResize="0"/>
          <p:nvPr/>
        </p:nvPicPr>
        <p:blipFill rotWithShape="1">
          <a:blip r:embed="rId2"/>
          <a:srcRect/>
          <a:stretch>
            <a:fillRect/>
          </a:stretch>
        </p:blipFill>
        <p:spPr>
          <a:xfrm>
            <a:off x="7378363" y="260504"/>
            <a:ext cx="1476917" cy="324742"/>
          </a:xfrm>
          <a:prstGeom prst="rect">
            <a:avLst/>
          </a:prstGeom>
          <a:noFill/>
          <a:ln>
            <a:noFill/>
          </a:ln>
        </p:spPr>
      </p:pic>
      <p:cxnSp>
        <p:nvCxnSpPr>
          <p:cNvPr id="1662" name="Google Shape;1662;p97"/>
          <p:cNvCxnSpPr/>
          <p:nvPr/>
        </p:nvCxnSpPr>
        <p:spPr>
          <a:xfrm>
            <a:off x="1024856" y="-13366"/>
            <a:ext cx="0" cy="809564"/>
          </a:xfrm>
          <a:prstGeom prst="straightConnector1">
            <a:avLst/>
          </a:prstGeom>
          <a:noFill/>
          <a:ln w="12700" cap="flat" cmpd="sng">
            <a:solidFill>
              <a:schemeClr val="lt1"/>
            </a:solidFill>
            <a:prstDash val="solid"/>
            <a:miter lim="800000"/>
            <a:headEnd type="none" w="sm" len="sm"/>
            <a:tailEnd type="none" w="sm" len="sm"/>
          </a:ln>
        </p:spPr>
      </p:cxnSp>
      <p:cxnSp>
        <p:nvCxnSpPr>
          <p:cNvPr id="1663" name="Google Shape;1663;p97"/>
          <p:cNvCxnSpPr/>
          <p:nvPr/>
        </p:nvCxnSpPr>
        <p:spPr>
          <a:xfrm>
            <a:off x="8366562" y="4589840"/>
            <a:ext cx="0" cy="570474"/>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内页样式1-一段一图">
  <p:cSld name="内页样式1-一段一图">
    <p:spTree>
      <p:nvGrpSpPr>
        <p:cNvPr id="1" name="Shape 1664"/>
        <p:cNvGrpSpPr/>
        <p:nvPr/>
      </p:nvGrpSpPr>
      <p:grpSpPr>
        <a:xfrm>
          <a:off x="0" y="0"/>
          <a:ext cx="0" cy="0"/>
          <a:chOff x="0" y="0"/>
          <a:chExt cx="0" cy="0"/>
        </a:xfrm>
      </p:grpSpPr>
      <p:sp>
        <p:nvSpPr>
          <p:cNvPr id="1665" name="Google Shape;1665;p98"/>
          <p:cNvSpPr/>
          <p:nvPr/>
        </p:nvSpPr>
        <p:spPr>
          <a:xfrm>
            <a:off x="8366562" y="4641056"/>
            <a:ext cx="534972" cy="5024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66" name="Google Shape;1666;p98"/>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667" name="Google Shape;1667;p98"/>
          <p:cNvPicPr preferRelativeResize="0"/>
          <p:nvPr/>
        </p:nvPicPr>
        <p:blipFill rotWithShape="1">
          <a:blip r:embed="rId2"/>
          <a:srcRect/>
          <a:stretch>
            <a:fillRect/>
          </a:stretch>
        </p:blipFill>
        <p:spPr>
          <a:xfrm>
            <a:off x="7378363" y="260504"/>
            <a:ext cx="1476917" cy="324742"/>
          </a:xfrm>
          <a:prstGeom prst="rect">
            <a:avLst/>
          </a:prstGeom>
          <a:noFill/>
          <a:ln>
            <a:noFill/>
          </a:ln>
        </p:spPr>
      </p:pic>
      <p:cxnSp>
        <p:nvCxnSpPr>
          <p:cNvPr id="1668" name="Google Shape;1668;p98"/>
          <p:cNvCxnSpPr/>
          <p:nvPr/>
        </p:nvCxnSpPr>
        <p:spPr>
          <a:xfrm>
            <a:off x="8366562" y="4599875"/>
            <a:ext cx="0" cy="567128"/>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transitio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内页样式2-常规">
  <p:cSld name="内页样式2-常规">
    <p:spTree>
      <p:nvGrpSpPr>
        <p:cNvPr id="1" name="Shape 1669"/>
        <p:cNvGrpSpPr/>
        <p:nvPr/>
      </p:nvGrpSpPr>
      <p:grpSpPr>
        <a:xfrm>
          <a:off x="0" y="0"/>
          <a:ext cx="0" cy="0"/>
          <a:chOff x="0" y="0"/>
          <a:chExt cx="0" cy="0"/>
        </a:xfrm>
      </p:grpSpPr>
      <p:sp>
        <p:nvSpPr>
          <p:cNvPr id="1670" name="Google Shape;1670;p99"/>
          <p:cNvSpPr txBox="1">
            <a:spLocks noGrp="1"/>
          </p:cNvSpPr>
          <p:nvPr>
            <p:ph type="title"/>
          </p:nvPr>
        </p:nvSpPr>
        <p:spPr>
          <a:xfrm>
            <a:off x="433388" y="186800"/>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671" name="Google Shape;1671;p99"/>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672" name="Google Shape;1672;p99"/>
          <p:cNvGrpSpPr/>
          <p:nvPr/>
        </p:nvGrpSpPr>
        <p:grpSpPr>
          <a:xfrm>
            <a:off x="449206" y="4799999"/>
            <a:ext cx="1906960" cy="207374"/>
            <a:chOff x="598941" y="6399999"/>
            <a:chExt cx="2542613" cy="276499"/>
          </a:xfrm>
        </p:grpSpPr>
        <p:grpSp>
          <p:nvGrpSpPr>
            <p:cNvPr id="1673" name="Google Shape;1673;p99"/>
            <p:cNvGrpSpPr/>
            <p:nvPr/>
          </p:nvGrpSpPr>
          <p:grpSpPr>
            <a:xfrm>
              <a:off x="2055693" y="6402621"/>
              <a:ext cx="1085861" cy="270805"/>
              <a:chOff x="10340336" y="2247899"/>
              <a:chExt cx="2724438" cy="679451"/>
            </a:xfrm>
          </p:grpSpPr>
          <p:sp>
            <p:nvSpPr>
              <p:cNvPr id="1674" name="Google Shape;1674;p99"/>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75" name="Google Shape;1675;p99"/>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676" name="Google Shape;1676;p99"/>
              <p:cNvGrpSpPr/>
              <p:nvPr/>
            </p:nvGrpSpPr>
            <p:grpSpPr>
              <a:xfrm>
                <a:off x="10340336" y="2247899"/>
                <a:ext cx="547688" cy="679451"/>
                <a:chOff x="5548313" y="2084388"/>
                <a:chExt cx="547688" cy="679451"/>
              </a:xfrm>
            </p:grpSpPr>
            <p:sp>
              <p:nvSpPr>
                <p:cNvPr id="1677" name="Google Shape;1677;p99"/>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78" name="Google Shape;1678;p99"/>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679" name="Google Shape;1679;p99"/>
              <p:cNvGrpSpPr/>
              <p:nvPr/>
            </p:nvGrpSpPr>
            <p:grpSpPr>
              <a:xfrm>
                <a:off x="11192276" y="2400300"/>
                <a:ext cx="322175" cy="373063"/>
                <a:chOff x="3792874" y="3138488"/>
                <a:chExt cx="322175" cy="373063"/>
              </a:xfrm>
            </p:grpSpPr>
            <p:sp>
              <p:nvSpPr>
                <p:cNvPr id="1680" name="Google Shape;1680;p99"/>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81" name="Google Shape;1681;p99"/>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82" name="Google Shape;1682;p99"/>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683" name="Google Shape;1683;p99"/>
            <p:cNvGrpSpPr/>
            <p:nvPr/>
          </p:nvGrpSpPr>
          <p:grpSpPr>
            <a:xfrm>
              <a:off x="598941" y="6399999"/>
              <a:ext cx="1102619" cy="276499"/>
              <a:chOff x="6738929" y="2270918"/>
              <a:chExt cx="2766486" cy="693738"/>
            </a:xfrm>
          </p:grpSpPr>
          <p:grpSp>
            <p:nvGrpSpPr>
              <p:cNvPr id="1684" name="Google Shape;1684;p99"/>
              <p:cNvGrpSpPr/>
              <p:nvPr/>
            </p:nvGrpSpPr>
            <p:grpSpPr>
              <a:xfrm>
                <a:off x="8180494" y="2355056"/>
                <a:ext cx="484188" cy="509588"/>
                <a:chOff x="6113463" y="3541713"/>
                <a:chExt cx="484188" cy="509588"/>
              </a:xfrm>
            </p:grpSpPr>
            <p:sp>
              <p:nvSpPr>
                <p:cNvPr id="1685" name="Google Shape;1685;p99"/>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86" name="Google Shape;1686;p99"/>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687" name="Google Shape;1687;p99"/>
              <p:cNvGrpSpPr/>
              <p:nvPr/>
            </p:nvGrpSpPr>
            <p:grpSpPr>
              <a:xfrm>
                <a:off x="6738929" y="2270918"/>
                <a:ext cx="549275" cy="693738"/>
                <a:chOff x="6108700" y="2066926"/>
                <a:chExt cx="549275" cy="693738"/>
              </a:xfrm>
            </p:grpSpPr>
            <p:sp>
              <p:nvSpPr>
                <p:cNvPr id="1688" name="Google Shape;1688;p99"/>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89" name="Google Shape;1689;p99"/>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690" name="Google Shape;1690;p99"/>
              <p:cNvGrpSpPr/>
              <p:nvPr/>
            </p:nvGrpSpPr>
            <p:grpSpPr>
              <a:xfrm>
                <a:off x="7532962" y="2451100"/>
                <a:ext cx="368300" cy="317500"/>
                <a:chOff x="6186488" y="2930526"/>
                <a:chExt cx="368300" cy="317500"/>
              </a:xfrm>
            </p:grpSpPr>
            <p:sp>
              <p:nvSpPr>
                <p:cNvPr id="1691" name="Google Shape;1691;p99"/>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92" name="Google Shape;1692;p99"/>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93" name="Google Shape;1693;p99"/>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694" name="Google Shape;1694;p99"/>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95" name="Google Shape;1695;p99"/>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pic>
        <p:nvPicPr>
          <p:cNvPr id="1696" name="Google Shape;1696;p99"/>
          <p:cNvPicPr preferRelativeResize="0"/>
          <p:nvPr/>
        </p:nvPicPr>
        <p:blipFill rotWithShape="1">
          <a:blip r:embed="rId2"/>
          <a:srcRect/>
          <a:stretch>
            <a:fillRect/>
          </a:stretch>
        </p:blipFill>
        <p:spPr>
          <a:xfrm>
            <a:off x="7342645" y="189067"/>
            <a:ext cx="1476917" cy="324742"/>
          </a:xfrm>
          <a:prstGeom prst="rect">
            <a:avLst/>
          </a:prstGeom>
          <a:noFill/>
          <a:ln>
            <a:noFill/>
          </a:ln>
        </p:spPr>
      </p:pic>
      <p:grpSp>
        <p:nvGrpSpPr>
          <p:cNvPr id="1697" name="Google Shape;1697;p99"/>
          <p:cNvGrpSpPr/>
          <p:nvPr/>
        </p:nvGrpSpPr>
        <p:grpSpPr>
          <a:xfrm>
            <a:off x="-7143" y="91821"/>
            <a:ext cx="419946" cy="524477"/>
            <a:chOff x="-9524" y="122428"/>
            <a:chExt cx="559928" cy="699303"/>
          </a:xfrm>
        </p:grpSpPr>
        <p:sp>
          <p:nvSpPr>
            <p:cNvPr id="1698" name="Google Shape;1698;p99"/>
            <p:cNvSpPr/>
            <p:nvPr/>
          </p:nvSpPr>
          <p:spPr>
            <a:xfrm>
              <a:off x="-9524" y="122428"/>
              <a:ext cx="559928" cy="699303"/>
            </a:xfrm>
            <a:custGeom>
              <a:avLst/>
              <a:gdLst/>
              <a:ahLst/>
              <a:cxnLst/>
              <a:rect l="l" t="t" r="r" b="b"/>
              <a:pathLst>
                <a:path w="436410" h="895350" extrusionOk="0">
                  <a:moveTo>
                    <a:pt x="0" y="0"/>
                  </a:moveTo>
                  <a:lnTo>
                    <a:pt x="436410" y="0"/>
                  </a:lnTo>
                  <a:lnTo>
                    <a:pt x="250915" y="895350"/>
                  </a:lnTo>
                  <a:lnTo>
                    <a:pt x="0" y="89535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699" name="Google Shape;1699;p99"/>
            <p:cNvSpPr/>
            <p:nvPr/>
          </p:nvSpPr>
          <p:spPr>
            <a:xfrm>
              <a:off x="417309" y="379233"/>
              <a:ext cx="96622" cy="221903"/>
            </a:xfrm>
            <a:custGeom>
              <a:avLst/>
              <a:gdLst/>
              <a:ahLst/>
              <a:cxnLst/>
              <a:rect l="l" t="t" r="r" b="b"/>
              <a:pathLst>
                <a:path w="185359" h="699303" extrusionOk="0">
                  <a:moveTo>
                    <a:pt x="144879" y="0"/>
                  </a:moveTo>
                  <a:lnTo>
                    <a:pt x="185359" y="0"/>
                  </a:lnTo>
                  <a:lnTo>
                    <a:pt x="40480" y="699303"/>
                  </a:lnTo>
                  <a:lnTo>
                    <a:pt x="0" y="699303"/>
                  </a:lnTo>
                  <a:close/>
                </a:path>
              </a:pathLst>
            </a:custGeom>
            <a:solidFill>
              <a:schemeClr val="accent4"/>
            </a:solidFill>
            <a:ln w="381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cxnSp>
        <p:nvCxnSpPr>
          <p:cNvPr id="1700" name="Google Shape;1700;p99"/>
          <p:cNvCxnSpPr/>
          <p:nvPr/>
        </p:nvCxnSpPr>
        <p:spPr>
          <a:xfrm>
            <a:off x="332185" y="616298"/>
            <a:ext cx="8479631" cy="0"/>
          </a:xfrm>
          <a:prstGeom prst="straightConnector1">
            <a:avLst/>
          </a:prstGeom>
          <a:noFill/>
          <a:ln w="9525" cap="flat" cmpd="sng">
            <a:solidFill>
              <a:srgbClr val="BFBFBF"/>
            </a:solidFill>
            <a:prstDash val="solid"/>
            <a:miter lim="800000"/>
            <a:headEnd type="none" w="sm" len="sm"/>
            <a:tailEnd type="none" w="sm" len="sm"/>
          </a:ln>
        </p:spPr>
      </p:cxnSp>
      <p:sp>
        <p:nvSpPr>
          <p:cNvPr id="1701" name="Google Shape;1701;p99"/>
          <p:cNvSpPr/>
          <p:nvPr/>
        </p:nvSpPr>
        <p:spPr>
          <a:xfrm>
            <a:off x="9109711" y="252359"/>
            <a:ext cx="34289" cy="19948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cxnSp>
        <p:nvCxnSpPr>
          <p:cNvPr id="1702" name="Google Shape;1702;p99"/>
          <p:cNvCxnSpPr/>
          <p:nvPr/>
        </p:nvCxnSpPr>
        <p:spPr>
          <a:xfrm>
            <a:off x="332185" y="4698206"/>
            <a:ext cx="8479631"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内页样式2-一段一图">
  <p:cSld name="内页样式2-一段一图">
    <p:spTree>
      <p:nvGrpSpPr>
        <p:cNvPr id="1" name="Shape 1703"/>
        <p:cNvGrpSpPr/>
        <p:nvPr/>
      </p:nvGrpSpPr>
      <p:grpSpPr>
        <a:xfrm>
          <a:off x="0" y="0"/>
          <a:ext cx="0" cy="0"/>
          <a:chOff x="0" y="0"/>
          <a:chExt cx="0" cy="0"/>
        </a:xfrm>
      </p:grpSpPr>
      <p:sp>
        <p:nvSpPr>
          <p:cNvPr id="1704" name="Google Shape;1704;p100"/>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705" name="Google Shape;1705;p100"/>
          <p:cNvSpPr/>
          <p:nvPr/>
        </p:nvSpPr>
        <p:spPr>
          <a:xfrm>
            <a:off x="9109711" y="252359"/>
            <a:ext cx="34289" cy="19948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706" name="Google Shape;1706;p100"/>
          <p:cNvPicPr preferRelativeResize="0"/>
          <p:nvPr/>
        </p:nvPicPr>
        <p:blipFill rotWithShape="1">
          <a:blip r:embed="rId2"/>
          <a:srcRect/>
          <a:stretch>
            <a:fillRect/>
          </a:stretch>
        </p:blipFill>
        <p:spPr>
          <a:xfrm>
            <a:off x="7342645" y="189067"/>
            <a:ext cx="1476917" cy="324742"/>
          </a:xfrm>
          <a:prstGeom prst="rect">
            <a:avLst/>
          </a:prstGeom>
          <a:noFill/>
          <a:ln>
            <a:noFill/>
          </a:ln>
        </p:spPr>
      </p:pic>
    </p:spTree>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内页样式3-常规">
  <p:cSld name="内页样式3-常规">
    <p:spTree>
      <p:nvGrpSpPr>
        <p:cNvPr id="1" name="Shape 1707"/>
        <p:cNvGrpSpPr/>
        <p:nvPr/>
      </p:nvGrpSpPr>
      <p:grpSpPr>
        <a:xfrm>
          <a:off x="0" y="0"/>
          <a:ext cx="0" cy="0"/>
          <a:chOff x="0" y="0"/>
          <a:chExt cx="0" cy="0"/>
        </a:xfrm>
      </p:grpSpPr>
      <p:sp>
        <p:nvSpPr>
          <p:cNvPr id="1708" name="Google Shape;1708;p101"/>
          <p:cNvSpPr/>
          <p:nvPr/>
        </p:nvSpPr>
        <p:spPr>
          <a:xfrm>
            <a:off x="7585551" y="157655"/>
            <a:ext cx="2091769" cy="429921"/>
          </a:xfrm>
          <a:custGeom>
            <a:avLst/>
            <a:gdLst/>
            <a:ahLst/>
            <a:cxnLst/>
            <a:rect l="l" t="t" r="r" b="b"/>
            <a:pathLst>
              <a:path w="1678507" h="573228" extrusionOk="0">
                <a:moveTo>
                  <a:pt x="83399" y="0"/>
                </a:moveTo>
                <a:lnTo>
                  <a:pt x="1678507" y="0"/>
                </a:lnTo>
                <a:lnTo>
                  <a:pt x="1678507" y="573228"/>
                </a:lnTo>
                <a:lnTo>
                  <a:pt x="0" y="573228"/>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09" name="Google Shape;1709;p101"/>
          <p:cNvSpPr/>
          <p:nvPr/>
        </p:nvSpPr>
        <p:spPr>
          <a:xfrm>
            <a:off x="148590" y="226756"/>
            <a:ext cx="559798" cy="256596"/>
          </a:xfrm>
          <a:prstGeom prst="parallelogram">
            <a:avLst>
              <a:gd name="adj" fmla="val 25000"/>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10" name="Google Shape;1710;p101"/>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711" name="Google Shape;1711;p101"/>
          <p:cNvGrpSpPr/>
          <p:nvPr/>
        </p:nvGrpSpPr>
        <p:grpSpPr>
          <a:xfrm>
            <a:off x="449206" y="4799999"/>
            <a:ext cx="1906960" cy="207374"/>
            <a:chOff x="598941" y="6399999"/>
            <a:chExt cx="2542613" cy="276499"/>
          </a:xfrm>
        </p:grpSpPr>
        <p:grpSp>
          <p:nvGrpSpPr>
            <p:cNvPr id="1712" name="Google Shape;1712;p101"/>
            <p:cNvGrpSpPr/>
            <p:nvPr/>
          </p:nvGrpSpPr>
          <p:grpSpPr>
            <a:xfrm>
              <a:off x="2055693" y="6402621"/>
              <a:ext cx="1085861" cy="270805"/>
              <a:chOff x="10340336" y="2247899"/>
              <a:chExt cx="2724438" cy="679451"/>
            </a:xfrm>
          </p:grpSpPr>
          <p:sp>
            <p:nvSpPr>
              <p:cNvPr id="1713" name="Google Shape;1713;p101"/>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14" name="Google Shape;1714;p101"/>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715" name="Google Shape;1715;p101"/>
              <p:cNvGrpSpPr/>
              <p:nvPr/>
            </p:nvGrpSpPr>
            <p:grpSpPr>
              <a:xfrm>
                <a:off x="10340336" y="2247899"/>
                <a:ext cx="547688" cy="679451"/>
                <a:chOff x="5548313" y="2084388"/>
                <a:chExt cx="547688" cy="679451"/>
              </a:xfrm>
            </p:grpSpPr>
            <p:sp>
              <p:nvSpPr>
                <p:cNvPr id="1716" name="Google Shape;1716;p101"/>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17" name="Google Shape;1717;p101"/>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718" name="Google Shape;1718;p101"/>
              <p:cNvGrpSpPr/>
              <p:nvPr/>
            </p:nvGrpSpPr>
            <p:grpSpPr>
              <a:xfrm>
                <a:off x="11192276" y="2400300"/>
                <a:ext cx="322175" cy="373063"/>
                <a:chOff x="3792874" y="3138488"/>
                <a:chExt cx="322175" cy="373063"/>
              </a:xfrm>
            </p:grpSpPr>
            <p:sp>
              <p:nvSpPr>
                <p:cNvPr id="1719" name="Google Shape;1719;p101"/>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20" name="Google Shape;1720;p101"/>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21" name="Google Shape;1721;p101"/>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722" name="Google Shape;1722;p101"/>
            <p:cNvGrpSpPr/>
            <p:nvPr/>
          </p:nvGrpSpPr>
          <p:grpSpPr>
            <a:xfrm>
              <a:off x="598941" y="6399999"/>
              <a:ext cx="1102619" cy="276499"/>
              <a:chOff x="6738929" y="2270918"/>
              <a:chExt cx="2766486" cy="693738"/>
            </a:xfrm>
          </p:grpSpPr>
          <p:grpSp>
            <p:nvGrpSpPr>
              <p:cNvPr id="1723" name="Google Shape;1723;p101"/>
              <p:cNvGrpSpPr/>
              <p:nvPr/>
            </p:nvGrpSpPr>
            <p:grpSpPr>
              <a:xfrm>
                <a:off x="8180494" y="2355056"/>
                <a:ext cx="484188" cy="509588"/>
                <a:chOff x="6113463" y="3541713"/>
                <a:chExt cx="484188" cy="509588"/>
              </a:xfrm>
            </p:grpSpPr>
            <p:sp>
              <p:nvSpPr>
                <p:cNvPr id="1724" name="Google Shape;1724;p101"/>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25" name="Google Shape;1725;p101"/>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726" name="Google Shape;1726;p101"/>
              <p:cNvGrpSpPr/>
              <p:nvPr/>
            </p:nvGrpSpPr>
            <p:grpSpPr>
              <a:xfrm>
                <a:off x="6738929" y="2270918"/>
                <a:ext cx="549275" cy="693738"/>
                <a:chOff x="6108700" y="2066926"/>
                <a:chExt cx="549275" cy="693738"/>
              </a:xfrm>
            </p:grpSpPr>
            <p:sp>
              <p:nvSpPr>
                <p:cNvPr id="1727" name="Google Shape;1727;p101"/>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28" name="Google Shape;1728;p101"/>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729" name="Google Shape;1729;p101"/>
              <p:cNvGrpSpPr/>
              <p:nvPr/>
            </p:nvGrpSpPr>
            <p:grpSpPr>
              <a:xfrm>
                <a:off x="7532962" y="2451100"/>
                <a:ext cx="368300" cy="317500"/>
                <a:chOff x="6186488" y="2930526"/>
                <a:chExt cx="368300" cy="317500"/>
              </a:xfrm>
            </p:grpSpPr>
            <p:sp>
              <p:nvSpPr>
                <p:cNvPr id="1730" name="Google Shape;1730;p101"/>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31" name="Google Shape;1731;p101"/>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32" name="Google Shape;1732;p101"/>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733" name="Google Shape;1733;p101"/>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34" name="Google Shape;1734;p101"/>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cxnSp>
        <p:nvCxnSpPr>
          <p:cNvPr id="1735" name="Google Shape;1735;p101"/>
          <p:cNvCxnSpPr/>
          <p:nvPr/>
        </p:nvCxnSpPr>
        <p:spPr>
          <a:xfrm>
            <a:off x="332185" y="4698206"/>
            <a:ext cx="8479631" cy="0"/>
          </a:xfrm>
          <a:prstGeom prst="straightConnector1">
            <a:avLst/>
          </a:prstGeom>
          <a:noFill/>
          <a:ln w="9525" cap="flat" cmpd="sng">
            <a:solidFill>
              <a:srgbClr val="BFBFBF"/>
            </a:solidFill>
            <a:prstDash val="solid"/>
            <a:miter lim="800000"/>
            <a:headEnd type="none" w="sm" len="sm"/>
            <a:tailEnd type="none" w="sm" len="sm"/>
          </a:ln>
        </p:spPr>
      </p:cxnSp>
      <p:sp>
        <p:nvSpPr>
          <p:cNvPr id="1736" name="Google Shape;1736;p101"/>
          <p:cNvSpPr txBox="1">
            <a:spLocks noGrp="1"/>
          </p:cNvSpPr>
          <p:nvPr>
            <p:ph type="title"/>
          </p:nvPr>
        </p:nvSpPr>
        <p:spPr>
          <a:xfrm>
            <a:off x="711994" y="186800"/>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pic>
        <p:nvPicPr>
          <p:cNvPr id="1737" name="Google Shape;1737;p101"/>
          <p:cNvPicPr preferRelativeResize="0"/>
          <p:nvPr/>
        </p:nvPicPr>
        <p:blipFill rotWithShape="1">
          <a:blip r:embed="rId2"/>
          <a:srcRect/>
          <a:stretch>
            <a:fillRect/>
          </a:stretch>
        </p:blipFill>
        <p:spPr>
          <a:xfrm>
            <a:off x="7708106" y="181175"/>
            <a:ext cx="1364456" cy="381914"/>
          </a:xfrm>
          <a:prstGeom prst="rect">
            <a:avLst/>
          </a:prstGeom>
          <a:noFill/>
          <a:ln>
            <a:noFill/>
          </a:ln>
        </p:spPr>
      </p:pic>
    </p:spTree>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内页样式3-一段一图">
  <p:cSld name="内页样式3-一段一图">
    <p:spTree>
      <p:nvGrpSpPr>
        <p:cNvPr id="1" name="Shape 1738"/>
        <p:cNvGrpSpPr/>
        <p:nvPr/>
      </p:nvGrpSpPr>
      <p:grpSpPr>
        <a:xfrm>
          <a:off x="0" y="0"/>
          <a:ext cx="0" cy="0"/>
          <a:chOff x="0" y="0"/>
          <a:chExt cx="0" cy="0"/>
        </a:xfrm>
      </p:grpSpPr>
      <p:sp>
        <p:nvSpPr>
          <p:cNvPr id="1739" name="Google Shape;1739;p102"/>
          <p:cNvSpPr/>
          <p:nvPr/>
        </p:nvSpPr>
        <p:spPr>
          <a:xfrm>
            <a:off x="7585551" y="157655"/>
            <a:ext cx="2091769" cy="429921"/>
          </a:xfrm>
          <a:custGeom>
            <a:avLst/>
            <a:gdLst/>
            <a:ahLst/>
            <a:cxnLst/>
            <a:rect l="l" t="t" r="r" b="b"/>
            <a:pathLst>
              <a:path w="1678507" h="573228" extrusionOk="0">
                <a:moveTo>
                  <a:pt x="83399" y="0"/>
                </a:moveTo>
                <a:lnTo>
                  <a:pt x="1678507" y="0"/>
                </a:lnTo>
                <a:lnTo>
                  <a:pt x="1678507" y="573228"/>
                </a:lnTo>
                <a:lnTo>
                  <a:pt x="0" y="573228"/>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20000"/>
              </a:lnSpc>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40" name="Google Shape;1740;p102"/>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741" name="Google Shape;1741;p102"/>
          <p:cNvPicPr preferRelativeResize="0"/>
          <p:nvPr/>
        </p:nvPicPr>
        <p:blipFill rotWithShape="1">
          <a:blip r:embed="rId2"/>
          <a:srcRect/>
          <a:stretch>
            <a:fillRect/>
          </a:stretch>
        </p:blipFill>
        <p:spPr>
          <a:xfrm>
            <a:off x="7708106" y="181175"/>
            <a:ext cx="1364456" cy="381914"/>
          </a:xfrm>
          <a:prstGeom prst="rect">
            <a:avLst/>
          </a:prstGeom>
          <a:noFill/>
          <a:ln>
            <a:noFill/>
          </a:ln>
        </p:spPr>
      </p:pic>
    </p:spTree>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内页样式４-常规">
  <p:cSld name="内页样式４-常规">
    <p:spTree>
      <p:nvGrpSpPr>
        <p:cNvPr id="1" name="Shape 1742"/>
        <p:cNvGrpSpPr/>
        <p:nvPr/>
      </p:nvGrpSpPr>
      <p:grpSpPr>
        <a:xfrm>
          <a:off x="0" y="0"/>
          <a:ext cx="0" cy="0"/>
          <a:chOff x="0" y="0"/>
          <a:chExt cx="0" cy="0"/>
        </a:xfrm>
      </p:grpSpPr>
      <p:cxnSp>
        <p:nvCxnSpPr>
          <p:cNvPr id="1743" name="Google Shape;1743;p103"/>
          <p:cNvCxnSpPr/>
          <p:nvPr/>
        </p:nvCxnSpPr>
        <p:spPr>
          <a:xfrm>
            <a:off x="1024855" y="647368"/>
            <a:ext cx="7876679" cy="0"/>
          </a:xfrm>
          <a:prstGeom prst="straightConnector1">
            <a:avLst/>
          </a:prstGeom>
          <a:noFill/>
          <a:ln w="28575" cap="flat" cmpd="sng">
            <a:solidFill>
              <a:schemeClr val="accent1"/>
            </a:solidFill>
            <a:prstDash val="solid"/>
            <a:miter lim="800000"/>
            <a:headEnd type="none" w="sm" len="sm"/>
            <a:tailEnd type="none" w="sm" len="sm"/>
          </a:ln>
        </p:spPr>
      </p:cxnSp>
      <p:sp>
        <p:nvSpPr>
          <p:cNvPr id="1744" name="Google Shape;1744;p103"/>
          <p:cNvSpPr/>
          <p:nvPr/>
        </p:nvSpPr>
        <p:spPr>
          <a:xfrm>
            <a:off x="8366562" y="4641056"/>
            <a:ext cx="534972" cy="5024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45" name="Google Shape;1745;p103"/>
          <p:cNvSpPr/>
          <p:nvPr/>
        </p:nvSpPr>
        <p:spPr>
          <a:xfrm>
            <a:off x="238974" y="0"/>
            <a:ext cx="786551" cy="654844"/>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46" name="Google Shape;1746;p103"/>
          <p:cNvSpPr txBox="1">
            <a:spLocks noGrp="1"/>
          </p:cNvSpPr>
          <p:nvPr>
            <p:ph type="title"/>
          </p:nvPr>
        </p:nvSpPr>
        <p:spPr>
          <a:xfrm>
            <a:off x="1026604" y="258238"/>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747" name="Google Shape;1747;p103"/>
          <p:cNvSpPr/>
          <p:nvPr/>
        </p:nvSpPr>
        <p:spPr>
          <a:xfrm>
            <a:off x="238973" y="4641056"/>
            <a:ext cx="8133254" cy="502444"/>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48" name="Google Shape;1748;p103"/>
          <p:cNvSpPr txBox="1"/>
          <p:nvPr/>
        </p:nvSpPr>
        <p:spPr>
          <a:xfrm>
            <a:off x="8427474" y="4763252"/>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1749" name="Google Shape;1749;p103"/>
          <p:cNvCxnSpPr/>
          <p:nvPr/>
        </p:nvCxnSpPr>
        <p:spPr>
          <a:xfrm>
            <a:off x="8366562" y="4641056"/>
            <a:ext cx="0" cy="499187"/>
          </a:xfrm>
          <a:prstGeom prst="straightConnector1">
            <a:avLst/>
          </a:prstGeom>
          <a:noFill/>
          <a:ln w="12700" cap="flat" cmpd="sng">
            <a:solidFill>
              <a:schemeClr val="lt1"/>
            </a:solidFill>
            <a:prstDash val="solid"/>
            <a:miter lim="800000"/>
            <a:headEnd type="none" w="sm" len="sm"/>
            <a:tailEnd type="none" w="sm" len="sm"/>
          </a:ln>
        </p:spPr>
      </p:cxnSp>
      <p:pic>
        <p:nvPicPr>
          <p:cNvPr id="1750" name="Google Shape;1750;p103"/>
          <p:cNvPicPr preferRelativeResize="0"/>
          <p:nvPr/>
        </p:nvPicPr>
        <p:blipFill rotWithShape="1">
          <a:blip r:embed="rId2"/>
          <a:srcRect/>
          <a:stretch>
            <a:fillRect/>
          </a:stretch>
        </p:blipFill>
        <p:spPr>
          <a:xfrm>
            <a:off x="7576286" y="160735"/>
            <a:ext cx="1398306" cy="517921"/>
          </a:xfrm>
          <a:prstGeom prst="rect">
            <a:avLst/>
          </a:prstGeom>
          <a:noFill/>
          <a:ln>
            <a:noFill/>
          </a:ln>
        </p:spPr>
      </p:pic>
      <p:pic>
        <p:nvPicPr>
          <p:cNvPr id="1751" name="Google Shape;1751;p103"/>
          <p:cNvPicPr preferRelativeResize="0"/>
          <p:nvPr/>
        </p:nvPicPr>
        <p:blipFill rotWithShape="1">
          <a:blip r:embed="rId3"/>
          <a:srcRect/>
          <a:stretch>
            <a:fillRect/>
          </a:stretch>
        </p:blipFill>
        <p:spPr>
          <a:xfrm>
            <a:off x="307181" y="4701779"/>
            <a:ext cx="1363266" cy="381000"/>
          </a:xfrm>
          <a:prstGeom prst="rect">
            <a:avLst/>
          </a:prstGeom>
          <a:noFill/>
          <a:ln>
            <a:noFill/>
          </a:ln>
        </p:spPr>
      </p:pic>
    </p:spTree>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内页样式４-一段一图">
  <p:cSld name="内页样式４-一段一图">
    <p:spTree>
      <p:nvGrpSpPr>
        <p:cNvPr id="1" name="Shape 1752"/>
        <p:cNvGrpSpPr/>
        <p:nvPr/>
      </p:nvGrpSpPr>
      <p:grpSpPr>
        <a:xfrm>
          <a:off x="0" y="0"/>
          <a:ext cx="0" cy="0"/>
          <a:chOff x="0" y="0"/>
          <a:chExt cx="0" cy="0"/>
        </a:xfrm>
      </p:grpSpPr>
      <p:cxnSp>
        <p:nvCxnSpPr>
          <p:cNvPr id="1753" name="Google Shape;1753;p104"/>
          <p:cNvCxnSpPr/>
          <p:nvPr/>
        </p:nvCxnSpPr>
        <p:spPr>
          <a:xfrm>
            <a:off x="7638862" y="647368"/>
            <a:ext cx="1262672" cy="0"/>
          </a:xfrm>
          <a:prstGeom prst="straightConnector1">
            <a:avLst/>
          </a:prstGeom>
          <a:noFill/>
          <a:ln w="28575" cap="flat" cmpd="sng">
            <a:solidFill>
              <a:schemeClr val="accent1"/>
            </a:solidFill>
            <a:prstDash val="solid"/>
            <a:miter lim="800000"/>
            <a:headEnd type="none" w="sm" len="sm"/>
            <a:tailEnd type="none" w="sm" len="sm"/>
          </a:ln>
        </p:spPr>
      </p:cxnSp>
      <p:sp>
        <p:nvSpPr>
          <p:cNvPr id="1754" name="Google Shape;1754;p104"/>
          <p:cNvSpPr/>
          <p:nvPr/>
        </p:nvSpPr>
        <p:spPr>
          <a:xfrm>
            <a:off x="8366562" y="4641056"/>
            <a:ext cx="534972" cy="50244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55" name="Google Shape;1755;p104"/>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1756" name="Google Shape;1756;p104"/>
          <p:cNvCxnSpPr/>
          <p:nvPr/>
        </p:nvCxnSpPr>
        <p:spPr>
          <a:xfrm>
            <a:off x="8366562" y="4641056"/>
            <a:ext cx="0" cy="499187"/>
          </a:xfrm>
          <a:prstGeom prst="straightConnector1">
            <a:avLst/>
          </a:prstGeom>
          <a:noFill/>
          <a:ln w="12700" cap="flat" cmpd="sng">
            <a:solidFill>
              <a:schemeClr val="lt1"/>
            </a:solidFill>
            <a:prstDash val="solid"/>
            <a:miter lim="800000"/>
            <a:headEnd type="none" w="sm" len="sm"/>
            <a:tailEnd type="none" w="sm" len="sm"/>
          </a:ln>
        </p:spPr>
      </p:cxnSp>
      <p:pic>
        <p:nvPicPr>
          <p:cNvPr id="1757" name="Google Shape;1757;p104"/>
          <p:cNvPicPr preferRelativeResize="0"/>
          <p:nvPr/>
        </p:nvPicPr>
        <p:blipFill rotWithShape="1">
          <a:blip r:embed="rId2"/>
          <a:srcRect/>
          <a:stretch>
            <a:fillRect/>
          </a:stretch>
        </p:blipFill>
        <p:spPr>
          <a:xfrm>
            <a:off x="7576286" y="160735"/>
            <a:ext cx="1398306" cy="517921"/>
          </a:xfrm>
          <a:prstGeom prst="rect">
            <a:avLst/>
          </a:prstGeom>
          <a:noFill/>
          <a:ln>
            <a:noFill/>
          </a:ln>
        </p:spPr>
      </p:pic>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封面样式3-首页">
  <p:cSld name="封面样式3-首页">
    <p:spTree>
      <p:nvGrpSpPr>
        <p:cNvPr id="1" name="Shape 268"/>
        <p:cNvGrpSpPr/>
        <p:nvPr/>
      </p:nvGrpSpPr>
      <p:grpSpPr>
        <a:xfrm>
          <a:off x="0" y="0"/>
          <a:ext cx="0" cy="0"/>
          <a:chOff x="0" y="0"/>
          <a:chExt cx="0" cy="0"/>
        </a:xfrm>
      </p:grpSpPr>
      <p:pic>
        <p:nvPicPr>
          <p:cNvPr id="269" name="Google Shape;269;p22"/>
          <p:cNvPicPr preferRelativeResize="0"/>
          <p:nvPr/>
        </p:nvPicPr>
        <p:blipFill rotWithShape="1">
          <a:blip r:embed="rId2"/>
          <a:srcRect l="127" r="23340"/>
          <a:stretch>
            <a:fillRect/>
          </a:stretch>
        </p:blipFill>
        <p:spPr>
          <a:xfrm>
            <a:off x="3227967" y="0"/>
            <a:ext cx="5916032" cy="5143500"/>
          </a:xfrm>
          <a:prstGeom prst="rect">
            <a:avLst/>
          </a:prstGeom>
          <a:noFill/>
          <a:ln>
            <a:noFill/>
          </a:ln>
        </p:spPr>
      </p:pic>
      <p:sp>
        <p:nvSpPr>
          <p:cNvPr id="270" name="Google Shape;270;p22"/>
          <p:cNvSpPr/>
          <p:nvPr/>
        </p:nvSpPr>
        <p:spPr>
          <a:xfrm>
            <a:off x="-1" y="0"/>
            <a:ext cx="9144000" cy="5143500"/>
          </a:xfrm>
          <a:prstGeom prst="rect">
            <a:avLst/>
          </a:prstGeom>
          <a:gradFill>
            <a:gsLst>
              <a:gs pos="0">
                <a:srgbClr val="006C38"/>
              </a:gs>
              <a:gs pos="50000">
                <a:srgbClr val="006C38"/>
              </a:gs>
              <a:gs pos="100000">
                <a:srgbClr val="006C38">
                  <a:alpha val="0"/>
                </a:srgbClr>
              </a:gs>
            </a:gsLst>
            <a:lin ang="12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71" name="Google Shape;271;p22"/>
          <p:cNvPicPr preferRelativeResize="0"/>
          <p:nvPr/>
        </p:nvPicPr>
        <p:blipFill rotWithShape="1">
          <a:blip r:embed="rId3"/>
          <a:srcRect/>
          <a:stretch>
            <a:fillRect/>
          </a:stretch>
        </p:blipFill>
        <p:spPr>
          <a:xfrm>
            <a:off x="405339" y="359545"/>
            <a:ext cx="1652294" cy="462480"/>
          </a:xfrm>
          <a:prstGeom prst="rect">
            <a:avLst/>
          </a:prstGeom>
          <a:noFill/>
          <a:ln>
            <a:noFill/>
          </a:ln>
        </p:spPr>
      </p:pic>
      <p:grpSp>
        <p:nvGrpSpPr>
          <p:cNvPr id="272" name="Google Shape;272;p22"/>
          <p:cNvGrpSpPr/>
          <p:nvPr/>
        </p:nvGrpSpPr>
        <p:grpSpPr>
          <a:xfrm>
            <a:off x="529520" y="4445375"/>
            <a:ext cx="3031044" cy="336503"/>
            <a:chOff x="582366" y="5719539"/>
            <a:chExt cx="6136451" cy="681262"/>
          </a:xfrm>
        </p:grpSpPr>
        <p:grpSp>
          <p:nvGrpSpPr>
            <p:cNvPr id="273" name="Google Shape;273;p22"/>
            <p:cNvGrpSpPr/>
            <p:nvPr/>
          </p:nvGrpSpPr>
          <p:grpSpPr>
            <a:xfrm>
              <a:off x="4043374" y="5725999"/>
              <a:ext cx="2675443" cy="667232"/>
              <a:chOff x="10340336" y="2247899"/>
              <a:chExt cx="2724438" cy="679451"/>
            </a:xfrm>
          </p:grpSpPr>
          <p:sp>
            <p:nvSpPr>
              <p:cNvPr id="274" name="Google Shape;274;p22"/>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75" name="Google Shape;275;p22"/>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276" name="Google Shape;276;p22"/>
              <p:cNvGrpSpPr/>
              <p:nvPr/>
            </p:nvGrpSpPr>
            <p:grpSpPr>
              <a:xfrm>
                <a:off x="10340336" y="2247899"/>
                <a:ext cx="547688" cy="679451"/>
                <a:chOff x="5548313" y="2084388"/>
                <a:chExt cx="547688" cy="679451"/>
              </a:xfrm>
            </p:grpSpPr>
            <p:sp>
              <p:nvSpPr>
                <p:cNvPr id="277" name="Google Shape;277;p22"/>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78" name="Google Shape;278;p22"/>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79" name="Google Shape;279;p22"/>
              <p:cNvGrpSpPr/>
              <p:nvPr/>
            </p:nvGrpSpPr>
            <p:grpSpPr>
              <a:xfrm>
                <a:off x="11192276" y="2400300"/>
                <a:ext cx="322175" cy="373063"/>
                <a:chOff x="3792874" y="3138488"/>
                <a:chExt cx="322175" cy="373063"/>
              </a:xfrm>
            </p:grpSpPr>
            <p:sp>
              <p:nvSpPr>
                <p:cNvPr id="280" name="Google Shape;280;p22"/>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81" name="Google Shape;281;p22"/>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82" name="Google Shape;282;p22"/>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283" name="Google Shape;283;p22"/>
            <p:cNvGrpSpPr/>
            <p:nvPr/>
          </p:nvGrpSpPr>
          <p:grpSpPr>
            <a:xfrm>
              <a:off x="582366" y="5719539"/>
              <a:ext cx="2716733" cy="681262"/>
              <a:chOff x="6738929" y="2270918"/>
              <a:chExt cx="2766486" cy="693738"/>
            </a:xfrm>
          </p:grpSpPr>
          <p:grpSp>
            <p:nvGrpSpPr>
              <p:cNvPr id="284" name="Google Shape;284;p22"/>
              <p:cNvGrpSpPr/>
              <p:nvPr/>
            </p:nvGrpSpPr>
            <p:grpSpPr>
              <a:xfrm>
                <a:off x="8180494" y="2355056"/>
                <a:ext cx="484188" cy="509588"/>
                <a:chOff x="6113463" y="3541713"/>
                <a:chExt cx="484188" cy="509588"/>
              </a:xfrm>
            </p:grpSpPr>
            <p:sp>
              <p:nvSpPr>
                <p:cNvPr id="285" name="Google Shape;285;p22"/>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86" name="Google Shape;286;p22"/>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87" name="Google Shape;287;p22"/>
              <p:cNvGrpSpPr/>
              <p:nvPr/>
            </p:nvGrpSpPr>
            <p:grpSpPr>
              <a:xfrm>
                <a:off x="6738929" y="2270918"/>
                <a:ext cx="549275" cy="693738"/>
                <a:chOff x="6108700" y="2066926"/>
                <a:chExt cx="549275" cy="693738"/>
              </a:xfrm>
            </p:grpSpPr>
            <p:sp>
              <p:nvSpPr>
                <p:cNvPr id="288" name="Google Shape;288;p22"/>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89" name="Google Shape;289;p22"/>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290" name="Google Shape;290;p22"/>
              <p:cNvGrpSpPr/>
              <p:nvPr/>
            </p:nvGrpSpPr>
            <p:grpSpPr>
              <a:xfrm>
                <a:off x="7532962" y="2451100"/>
                <a:ext cx="368300" cy="317500"/>
                <a:chOff x="6186488" y="2930526"/>
                <a:chExt cx="368300" cy="317500"/>
              </a:xfrm>
            </p:grpSpPr>
            <p:sp>
              <p:nvSpPr>
                <p:cNvPr id="291" name="Google Shape;291;p22"/>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92" name="Google Shape;292;p22"/>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93" name="Google Shape;293;p22"/>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294" name="Google Shape;294;p22"/>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95" name="Google Shape;295;p22"/>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adFill>
                <a:gsLst>
                  <a:gs pos="0">
                    <a:srgbClr val="FFFFFF">
                      <a:alpha val="3921"/>
                    </a:srgbClr>
                  </a:gs>
                  <a:gs pos="100000">
                    <a:srgbClr val="FFFFFF">
                      <a:alpha val="11764"/>
                    </a:srgbClr>
                  </a:gs>
                </a:gsLst>
                <a:lin ang="162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spTree>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内页样式5-常规">
  <p:cSld name="内页样式5-常规">
    <p:spTree>
      <p:nvGrpSpPr>
        <p:cNvPr id="1" name="Shape 1758"/>
        <p:cNvGrpSpPr/>
        <p:nvPr/>
      </p:nvGrpSpPr>
      <p:grpSpPr>
        <a:xfrm>
          <a:off x="0" y="0"/>
          <a:ext cx="0" cy="0"/>
          <a:chOff x="0" y="0"/>
          <a:chExt cx="0" cy="0"/>
        </a:xfrm>
      </p:grpSpPr>
      <p:sp>
        <p:nvSpPr>
          <p:cNvPr id="1759" name="Google Shape;1759;p105"/>
          <p:cNvSpPr txBox="1">
            <a:spLocks noGrp="1"/>
          </p:cNvSpPr>
          <p:nvPr>
            <p:ph type="title"/>
          </p:nvPr>
        </p:nvSpPr>
        <p:spPr>
          <a:xfrm>
            <a:off x="562397" y="186800"/>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760" name="Google Shape;1760;p105"/>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761" name="Google Shape;1761;p105"/>
          <p:cNvGrpSpPr/>
          <p:nvPr/>
        </p:nvGrpSpPr>
        <p:grpSpPr>
          <a:xfrm>
            <a:off x="392056" y="4799999"/>
            <a:ext cx="1906960" cy="207374"/>
            <a:chOff x="598941" y="6399999"/>
            <a:chExt cx="2542613" cy="276499"/>
          </a:xfrm>
        </p:grpSpPr>
        <p:grpSp>
          <p:nvGrpSpPr>
            <p:cNvPr id="1762" name="Google Shape;1762;p105"/>
            <p:cNvGrpSpPr/>
            <p:nvPr/>
          </p:nvGrpSpPr>
          <p:grpSpPr>
            <a:xfrm>
              <a:off x="2055693" y="6402621"/>
              <a:ext cx="1085861" cy="270805"/>
              <a:chOff x="10340336" y="2247899"/>
              <a:chExt cx="2724438" cy="679451"/>
            </a:xfrm>
          </p:grpSpPr>
          <p:sp>
            <p:nvSpPr>
              <p:cNvPr id="1763" name="Google Shape;1763;p105"/>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64" name="Google Shape;1764;p105"/>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765" name="Google Shape;1765;p105"/>
              <p:cNvGrpSpPr/>
              <p:nvPr/>
            </p:nvGrpSpPr>
            <p:grpSpPr>
              <a:xfrm>
                <a:off x="10340336" y="2247899"/>
                <a:ext cx="547688" cy="679451"/>
                <a:chOff x="5548313" y="2084388"/>
                <a:chExt cx="547688" cy="679451"/>
              </a:xfrm>
            </p:grpSpPr>
            <p:sp>
              <p:nvSpPr>
                <p:cNvPr id="1766" name="Google Shape;1766;p105"/>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67" name="Google Shape;1767;p105"/>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768" name="Google Shape;1768;p105"/>
              <p:cNvGrpSpPr/>
              <p:nvPr/>
            </p:nvGrpSpPr>
            <p:grpSpPr>
              <a:xfrm>
                <a:off x="11192276" y="2400300"/>
                <a:ext cx="322175" cy="373063"/>
                <a:chOff x="3792874" y="3138488"/>
                <a:chExt cx="322175" cy="373063"/>
              </a:xfrm>
            </p:grpSpPr>
            <p:sp>
              <p:nvSpPr>
                <p:cNvPr id="1769" name="Google Shape;1769;p105"/>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70" name="Google Shape;1770;p105"/>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71" name="Google Shape;1771;p105"/>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772" name="Google Shape;1772;p105"/>
            <p:cNvGrpSpPr/>
            <p:nvPr/>
          </p:nvGrpSpPr>
          <p:grpSpPr>
            <a:xfrm>
              <a:off x="598941" y="6399999"/>
              <a:ext cx="1102619" cy="276499"/>
              <a:chOff x="6738929" y="2270918"/>
              <a:chExt cx="2766486" cy="693738"/>
            </a:xfrm>
          </p:grpSpPr>
          <p:grpSp>
            <p:nvGrpSpPr>
              <p:cNvPr id="1773" name="Google Shape;1773;p105"/>
              <p:cNvGrpSpPr/>
              <p:nvPr/>
            </p:nvGrpSpPr>
            <p:grpSpPr>
              <a:xfrm>
                <a:off x="8180494" y="2355056"/>
                <a:ext cx="484188" cy="509588"/>
                <a:chOff x="6113463" y="3541713"/>
                <a:chExt cx="484188" cy="509588"/>
              </a:xfrm>
            </p:grpSpPr>
            <p:sp>
              <p:nvSpPr>
                <p:cNvPr id="1774" name="Google Shape;1774;p105"/>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75" name="Google Shape;1775;p105"/>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776" name="Google Shape;1776;p105"/>
              <p:cNvGrpSpPr/>
              <p:nvPr/>
            </p:nvGrpSpPr>
            <p:grpSpPr>
              <a:xfrm>
                <a:off x="6738929" y="2270918"/>
                <a:ext cx="549275" cy="693738"/>
                <a:chOff x="6108700" y="2066926"/>
                <a:chExt cx="549275" cy="693738"/>
              </a:xfrm>
            </p:grpSpPr>
            <p:sp>
              <p:nvSpPr>
                <p:cNvPr id="1777" name="Google Shape;1777;p105"/>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78" name="Google Shape;1778;p105"/>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779" name="Google Shape;1779;p105"/>
              <p:cNvGrpSpPr/>
              <p:nvPr/>
            </p:nvGrpSpPr>
            <p:grpSpPr>
              <a:xfrm>
                <a:off x="7532962" y="2451100"/>
                <a:ext cx="368300" cy="317500"/>
                <a:chOff x="6186488" y="2930526"/>
                <a:chExt cx="368300" cy="317500"/>
              </a:xfrm>
            </p:grpSpPr>
            <p:sp>
              <p:nvSpPr>
                <p:cNvPr id="1780" name="Google Shape;1780;p105"/>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81" name="Google Shape;1781;p105"/>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82" name="Google Shape;1782;p105"/>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783" name="Google Shape;1783;p105"/>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84" name="Google Shape;1784;p105"/>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pic>
        <p:nvPicPr>
          <p:cNvPr id="1785" name="Google Shape;1785;p105"/>
          <p:cNvPicPr preferRelativeResize="0"/>
          <p:nvPr/>
        </p:nvPicPr>
        <p:blipFill rotWithShape="1">
          <a:blip r:embed="rId2"/>
          <a:srcRect l="-333"/>
          <a:stretch>
            <a:fillRect/>
          </a:stretch>
        </p:blipFill>
        <p:spPr>
          <a:xfrm>
            <a:off x="8461934" y="189067"/>
            <a:ext cx="324743" cy="324742"/>
          </a:xfrm>
          <a:prstGeom prst="rect">
            <a:avLst/>
          </a:prstGeom>
          <a:noFill/>
          <a:ln>
            <a:noFill/>
          </a:ln>
        </p:spPr>
      </p:pic>
      <p:cxnSp>
        <p:nvCxnSpPr>
          <p:cNvPr id="1786" name="Google Shape;1786;p105"/>
          <p:cNvCxnSpPr/>
          <p:nvPr/>
        </p:nvCxnSpPr>
        <p:spPr>
          <a:xfrm>
            <a:off x="332185" y="616298"/>
            <a:ext cx="8479631" cy="0"/>
          </a:xfrm>
          <a:prstGeom prst="straightConnector1">
            <a:avLst/>
          </a:prstGeom>
          <a:noFill/>
          <a:ln w="9525" cap="flat" cmpd="sng">
            <a:solidFill>
              <a:srgbClr val="BFBFBF"/>
            </a:solidFill>
            <a:prstDash val="solid"/>
            <a:miter lim="800000"/>
            <a:headEnd type="none" w="sm" len="sm"/>
            <a:tailEnd type="none" w="sm" len="sm"/>
          </a:ln>
        </p:spPr>
      </p:cxnSp>
      <p:cxnSp>
        <p:nvCxnSpPr>
          <p:cNvPr id="1787" name="Google Shape;1787;p105"/>
          <p:cNvCxnSpPr/>
          <p:nvPr/>
        </p:nvCxnSpPr>
        <p:spPr>
          <a:xfrm>
            <a:off x="332185" y="4698206"/>
            <a:ext cx="8479631" cy="0"/>
          </a:xfrm>
          <a:prstGeom prst="straightConnector1">
            <a:avLst/>
          </a:prstGeom>
          <a:noFill/>
          <a:ln w="9525" cap="flat" cmpd="sng">
            <a:solidFill>
              <a:srgbClr val="BFBFBF"/>
            </a:solidFill>
            <a:prstDash val="solid"/>
            <a:miter lim="800000"/>
            <a:headEnd type="none" w="sm" len="sm"/>
            <a:tailEnd type="none" w="sm" len="sm"/>
          </a:ln>
        </p:spPr>
      </p:cxnSp>
      <p:grpSp>
        <p:nvGrpSpPr>
          <p:cNvPr id="1788" name="Google Shape;1788;p105"/>
          <p:cNvGrpSpPr/>
          <p:nvPr/>
        </p:nvGrpSpPr>
        <p:grpSpPr>
          <a:xfrm>
            <a:off x="-383702" y="190216"/>
            <a:ext cx="915798" cy="329119"/>
            <a:chOff x="-529708" y="381991"/>
            <a:chExt cx="1221064" cy="438825"/>
          </a:xfrm>
        </p:grpSpPr>
        <p:sp>
          <p:nvSpPr>
            <p:cNvPr id="1789" name="Google Shape;1789;p105"/>
            <p:cNvSpPr/>
            <p:nvPr/>
          </p:nvSpPr>
          <p:spPr>
            <a:xfrm rot="-5400000">
              <a:off x="-107121" y="-40596"/>
              <a:ext cx="375890" cy="1221064"/>
            </a:xfrm>
            <a:prstGeom prst="trapezoid">
              <a:avLst>
                <a:gd name="adj" fmla="val 7230"/>
              </a:avLst>
            </a:prstGeom>
            <a:gradFill>
              <a:gsLst>
                <a:gs pos="0">
                  <a:srgbClr val="006C39">
                    <a:alpha val="0"/>
                  </a:srgbClr>
                </a:gs>
                <a:gs pos="100000">
                  <a:schemeClr val="accent1"/>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90" name="Google Shape;1790;p105"/>
            <p:cNvSpPr/>
            <p:nvPr/>
          </p:nvSpPr>
          <p:spPr>
            <a:xfrm rot="-5400000">
              <a:off x="-79397" y="146495"/>
              <a:ext cx="267255" cy="1058332"/>
            </a:xfrm>
            <a:prstGeom prst="trapezoid">
              <a:avLst>
                <a:gd name="adj" fmla="val 723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91" name="Google Shape;1791;p105"/>
            <p:cNvSpPr/>
            <p:nvPr/>
          </p:nvSpPr>
          <p:spPr>
            <a:xfrm rot="-5400000">
              <a:off x="-95133" y="158023"/>
              <a:ext cx="267255" cy="1058332"/>
            </a:xfrm>
            <a:prstGeom prst="trapezoid">
              <a:avLst>
                <a:gd name="adj" fmla="val 7230"/>
              </a:avLst>
            </a:prstGeom>
            <a:gradFill>
              <a:gsLst>
                <a:gs pos="0">
                  <a:srgbClr val="A13F0B">
                    <a:alpha val="0"/>
                  </a:srgbClr>
                </a:gs>
                <a:gs pos="100000">
                  <a:schemeClr val="accent4"/>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Tree>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内页样式5-一段一图">
  <p:cSld name="内页样式5-一段一图">
    <p:spTree>
      <p:nvGrpSpPr>
        <p:cNvPr id="1" name="Shape 1792"/>
        <p:cNvGrpSpPr/>
        <p:nvPr/>
      </p:nvGrpSpPr>
      <p:grpSpPr>
        <a:xfrm>
          <a:off x="0" y="0"/>
          <a:ext cx="0" cy="0"/>
          <a:chOff x="0" y="0"/>
          <a:chExt cx="0" cy="0"/>
        </a:xfrm>
      </p:grpSpPr>
      <p:sp>
        <p:nvSpPr>
          <p:cNvPr id="1793" name="Google Shape;1793;p106"/>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794" name="Google Shape;1794;p106"/>
          <p:cNvPicPr preferRelativeResize="0"/>
          <p:nvPr/>
        </p:nvPicPr>
        <p:blipFill rotWithShape="1">
          <a:blip r:embed="rId2"/>
          <a:srcRect l="-333"/>
          <a:stretch>
            <a:fillRect/>
          </a:stretch>
        </p:blipFill>
        <p:spPr>
          <a:xfrm>
            <a:off x="8461934" y="189067"/>
            <a:ext cx="324743" cy="324742"/>
          </a:xfrm>
          <a:prstGeom prst="rect">
            <a:avLst/>
          </a:prstGeom>
          <a:noFill/>
          <a:ln>
            <a:noFill/>
          </a:ln>
        </p:spPr>
      </p:pic>
    </p:spTree>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内页样式6-常规">
  <p:cSld name="内页样式6-常规">
    <p:spTree>
      <p:nvGrpSpPr>
        <p:cNvPr id="1" name="Shape 1795"/>
        <p:cNvGrpSpPr/>
        <p:nvPr/>
      </p:nvGrpSpPr>
      <p:grpSpPr>
        <a:xfrm>
          <a:off x="0" y="0"/>
          <a:ext cx="0" cy="0"/>
          <a:chOff x="0" y="0"/>
          <a:chExt cx="0" cy="0"/>
        </a:xfrm>
      </p:grpSpPr>
      <p:sp>
        <p:nvSpPr>
          <p:cNvPr id="1796" name="Google Shape;1796;p107"/>
          <p:cNvSpPr/>
          <p:nvPr/>
        </p:nvSpPr>
        <p:spPr>
          <a:xfrm>
            <a:off x="332184" y="-61913"/>
            <a:ext cx="8479631" cy="681532"/>
          </a:xfrm>
          <a:prstGeom prst="rect">
            <a:avLst/>
          </a:prstGeom>
          <a:solidFill>
            <a:schemeClr val="lt1"/>
          </a:solidFill>
          <a:ln>
            <a:noFill/>
          </a:ln>
          <a:effectLst>
            <a:outerShdw blurRad="139700" dist="381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97" name="Google Shape;1797;p107"/>
          <p:cNvSpPr/>
          <p:nvPr/>
        </p:nvSpPr>
        <p:spPr>
          <a:xfrm>
            <a:off x="332185" y="0"/>
            <a:ext cx="8479631" cy="619619"/>
          </a:xfrm>
          <a:prstGeom prst="rect">
            <a:avLst/>
          </a:prstGeom>
          <a:solidFill>
            <a:schemeClr val="accent3">
              <a:alpha val="1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798" name="Google Shape;1798;p107"/>
          <p:cNvSpPr txBox="1">
            <a:spLocks noGrp="1"/>
          </p:cNvSpPr>
          <p:nvPr>
            <p:ph type="title"/>
          </p:nvPr>
        </p:nvSpPr>
        <p:spPr>
          <a:xfrm>
            <a:off x="880121" y="186800"/>
            <a:ext cx="6036152"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799" name="Google Shape;1799;p107"/>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800" name="Google Shape;1800;p107"/>
          <p:cNvGrpSpPr/>
          <p:nvPr/>
        </p:nvGrpSpPr>
        <p:grpSpPr>
          <a:xfrm>
            <a:off x="449206" y="4799999"/>
            <a:ext cx="1906960" cy="207374"/>
            <a:chOff x="598941" y="6399999"/>
            <a:chExt cx="2542613" cy="276499"/>
          </a:xfrm>
        </p:grpSpPr>
        <p:grpSp>
          <p:nvGrpSpPr>
            <p:cNvPr id="1801" name="Google Shape;1801;p107"/>
            <p:cNvGrpSpPr/>
            <p:nvPr/>
          </p:nvGrpSpPr>
          <p:grpSpPr>
            <a:xfrm>
              <a:off x="2055693" y="6402621"/>
              <a:ext cx="1085861" cy="270805"/>
              <a:chOff x="10340336" y="2247899"/>
              <a:chExt cx="2724438" cy="679451"/>
            </a:xfrm>
          </p:grpSpPr>
          <p:sp>
            <p:nvSpPr>
              <p:cNvPr id="1802" name="Google Shape;1802;p107"/>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03" name="Google Shape;1803;p107"/>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804" name="Google Shape;1804;p107"/>
              <p:cNvGrpSpPr/>
              <p:nvPr/>
            </p:nvGrpSpPr>
            <p:grpSpPr>
              <a:xfrm>
                <a:off x="10340336" y="2247899"/>
                <a:ext cx="547688" cy="679451"/>
                <a:chOff x="5548313" y="2084388"/>
                <a:chExt cx="547688" cy="679451"/>
              </a:xfrm>
            </p:grpSpPr>
            <p:sp>
              <p:nvSpPr>
                <p:cNvPr id="1805" name="Google Shape;1805;p107"/>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06" name="Google Shape;1806;p107"/>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807" name="Google Shape;1807;p107"/>
              <p:cNvGrpSpPr/>
              <p:nvPr/>
            </p:nvGrpSpPr>
            <p:grpSpPr>
              <a:xfrm>
                <a:off x="11192276" y="2400300"/>
                <a:ext cx="322175" cy="373063"/>
                <a:chOff x="3792874" y="3138488"/>
                <a:chExt cx="322175" cy="373063"/>
              </a:xfrm>
            </p:grpSpPr>
            <p:sp>
              <p:nvSpPr>
                <p:cNvPr id="1808" name="Google Shape;1808;p107"/>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09" name="Google Shape;1809;p107"/>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10" name="Google Shape;1810;p107"/>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811" name="Google Shape;1811;p107"/>
            <p:cNvGrpSpPr/>
            <p:nvPr/>
          </p:nvGrpSpPr>
          <p:grpSpPr>
            <a:xfrm>
              <a:off x="598941" y="6399999"/>
              <a:ext cx="1102619" cy="276499"/>
              <a:chOff x="6738929" y="2270918"/>
              <a:chExt cx="2766486" cy="693738"/>
            </a:xfrm>
          </p:grpSpPr>
          <p:grpSp>
            <p:nvGrpSpPr>
              <p:cNvPr id="1812" name="Google Shape;1812;p107"/>
              <p:cNvGrpSpPr/>
              <p:nvPr/>
            </p:nvGrpSpPr>
            <p:grpSpPr>
              <a:xfrm>
                <a:off x="8180494" y="2355056"/>
                <a:ext cx="484188" cy="509588"/>
                <a:chOff x="6113463" y="3541713"/>
                <a:chExt cx="484188" cy="509588"/>
              </a:xfrm>
            </p:grpSpPr>
            <p:sp>
              <p:nvSpPr>
                <p:cNvPr id="1813" name="Google Shape;1813;p107"/>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14" name="Google Shape;1814;p107"/>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815" name="Google Shape;1815;p107"/>
              <p:cNvGrpSpPr/>
              <p:nvPr/>
            </p:nvGrpSpPr>
            <p:grpSpPr>
              <a:xfrm>
                <a:off x="6738929" y="2270918"/>
                <a:ext cx="549275" cy="693738"/>
                <a:chOff x="6108700" y="2066926"/>
                <a:chExt cx="549275" cy="693738"/>
              </a:xfrm>
            </p:grpSpPr>
            <p:sp>
              <p:nvSpPr>
                <p:cNvPr id="1816" name="Google Shape;1816;p107"/>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17" name="Google Shape;1817;p107"/>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818" name="Google Shape;1818;p107"/>
              <p:cNvGrpSpPr/>
              <p:nvPr/>
            </p:nvGrpSpPr>
            <p:grpSpPr>
              <a:xfrm>
                <a:off x="7532962" y="2451100"/>
                <a:ext cx="368300" cy="317500"/>
                <a:chOff x="6186488" y="2930526"/>
                <a:chExt cx="368300" cy="317500"/>
              </a:xfrm>
            </p:grpSpPr>
            <p:sp>
              <p:nvSpPr>
                <p:cNvPr id="1819" name="Google Shape;1819;p107"/>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20" name="Google Shape;1820;p107"/>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21" name="Google Shape;1821;p107"/>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822" name="Google Shape;1822;p107"/>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23" name="Google Shape;1823;p107"/>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cxnSp>
        <p:nvCxnSpPr>
          <p:cNvPr id="1824" name="Google Shape;1824;p107"/>
          <p:cNvCxnSpPr/>
          <p:nvPr/>
        </p:nvCxnSpPr>
        <p:spPr>
          <a:xfrm>
            <a:off x="332185" y="4698206"/>
            <a:ext cx="8479631" cy="0"/>
          </a:xfrm>
          <a:prstGeom prst="straightConnector1">
            <a:avLst/>
          </a:prstGeom>
          <a:noFill/>
          <a:ln w="9525" cap="flat" cmpd="sng">
            <a:solidFill>
              <a:srgbClr val="BFBFBF"/>
            </a:solidFill>
            <a:prstDash val="solid"/>
            <a:miter lim="800000"/>
            <a:headEnd type="none" w="sm" len="sm"/>
            <a:tailEnd type="none" w="sm" len="sm"/>
          </a:ln>
        </p:spPr>
      </p:cxnSp>
      <p:pic>
        <p:nvPicPr>
          <p:cNvPr id="1825" name="Google Shape;1825;p107"/>
          <p:cNvPicPr preferRelativeResize="0"/>
          <p:nvPr/>
        </p:nvPicPr>
        <p:blipFill rotWithShape="1">
          <a:blip r:embed="rId2"/>
          <a:srcRect/>
          <a:stretch>
            <a:fillRect/>
          </a:stretch>
        </p:blipFill>
        <p:spPr>
          <a:xfrm>
            <a:off x="7192626" y="189067"/>
            <a:ext cx="1476917" cy="324742"/>
          </a:xfrm>
          <a:prstGeom prst="rect">
            <a:avLst/>
          </a:prstGeom>
          <a:noFill/>
          <a:ln>
            <a:noFill/>
          </a:ln>
        </p:spPr>
      </p:pic>
      <p:grpSp>
        <p:nvGrpSpPr>
          <p:cNvPr id="1826" name="Google Shape;1826;p107"/>
          <p:cNvGrpSpPr/>
          <p:nvPr/>
        </p:nvGrpSpPr>
        <p:grpSpPr>
          <a:xfrm>
            <a:off x="478151" y="149830"/>
            <a:ext cx="347447" cy="360751"/>
            <a:chOff x="598941" y="128599"/>
            <a:chExt cx="463263" cy="481001"/>
          </a:xfrm>
        </p:grpSpPr>
        <p:sp>
          <p:nvSpPr>
            <p:cNvPr id="1827" name="Google Shape;1827;p107"/>
            <p:cNvSpPr/>
            <p:nvPr/>
          </p:nvSpPr>
          <p:spPr>
            <a:xfrm>
              <a:off x="701671" y="249067"/>
              <a:ext cx="360533" cy="360533"/>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28" name="Google Shape;1828;p107"/>
            <p:cNvSpPr/>
            <p:nvPr/>
          </p:nvSpPr>
          <p:spPr>
            <a:xfrm>
              <a:off x="701671" y="247801"/>
              <a:ext cx="275115" cy="25652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29" name="Google Shape;1829;p107"/>
            <p:cNvSpPr/>
            <p:nvPr/>
          </p:nvSpPr>
          <p:spPr>
            <a:xfrm>
              <a:off x="598941" y="128599"/>
              <a:ext cx="360533" cy="360533"/>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grpSp>
    </p:spTree>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内页样式6-一段一图">
  <p:cSld name="内页样式6-一段一图">
    <p:spTree>
      <p:nvGrpSpPr>
        <p:cNvPr id="1" name="Shape 1830"/>
        <p:cNvGrpSpPr/>
        <p:nvPr/>
      </p:nvGrpSpPr>
      <p:grpSpPr>
        <a:xfrm>
          <a:off x="0" y="0"/>
          <a:ext cx="0" cy="0"/>
          <a:chOff x="0" y="0"/>
          <a:chExt cx="0" cy="0"/>
        </a:xfrm>
      </p:grpSpPr>
      <p:sp>
        <p:nvSpPr>
          <p:cNvPr id="1831" name="Google Shape;1831;p108"/>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832" name="Google Shape;1832;p108"/>
          <p:cNvSpPr/>
          <p:nvPr/>
        </p:nvSpPr>
        <p:spPr>
          <a:xfrm>
            <a:off x="7051638" y="-62100"/>
            <a:ext cx="1760177" cy="680400"/>
          </a:xfrm>
          <a:prstGeom prst="rect">
            <a:avLst/>
          </a:prstGeom>
          <a:solidFill>
            <a:schemeClr val="lt1"/>
          </a:solidFill>
          <a:ln>
            <a:noFill/>
          </a:ln>
          <a:effectLst>
            <a:outerShdw blurRad="139700" dist="381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33" name="Google Shape;1833;p108"/>
          <p:cNvSpPr/>
          <p:nvPr/>
        </p:nvSpPr>
        <p:spPr>
          <a:xfrm>
            <a:off x="7051638" y="0"/>
            <a:ext cx="1760178" cy="619619"/>
          </a:xfrm>
          <a:prstGeom prst="rect">
            <a:avLst/>
          </a:prstGeom>
          <a:solidFill>
            <a:schemeClr val="accent3">
              <a:alpha val="1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834" name="Google Shape;1834;p108"/>
          <p:cNvPicPr preferRelativeResize="0"/>
          <p:nvPr/>
        </p:nvPicPr>
        <p:blipFill rotWithShape="1">
          <a:blip r:embed="rId2"/>
          <a:srcRect/>
          <a:stretch>
            <a:fillRect/>
          </a:stretch>
        </p:blipFill>
        <p:spPr>
          <a:xfrm>
            <a:off x="7192626" y="189067"/>
            <a:ext cx="1476917" cy="324742"/>
          </a:xfrm>
          <a:prstGeom prst="rect">
            <a:avLst/>
          </a:prstGeom>
          <a:noFill/>
          <a:ln>
            <a:noFill/>
          </a:ln>
        </p:spPr>
      </p:pic>
    </p:spTree>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内页样式7-常规">
  <p:cSld name="内页样式7-常规">
    <p:spTree>
      <p:nvGrpSpPr>
        <p:cNvPr id="1" name="Shape 1835"/>
        <p:cNvGrpSpPr/>
        <p:nvPr/>
      </p:nvGrpSpPr>
      <p:grpSpPr>
        <a:xfrm>
          <a:off x="0" y="0"/>
          <a:ext cx="0" cy="0"/>
          <a:chOff x="0" y="0"/>
          <a:chExt cx="0" cy="0"/>
        </a:xfrm>
      </p:grpSpPr>
      <p:sp>
        <p:nvSpPr>
          <p:cNvPr id="1836" name="Google Shape;1836;p109"/>
          <p:cNvSpPr/>
          <p:nvPr/>
        </p:nvSpPr>
        <p:spPr>
          <a:xfrm>
            <a:off x="494036" y="361725"/>
            <a:ext cx="561151" cy="363071"/>
          </a:xfrm>
          <a:prstGeom prst="parallelogram">
            <a:avLst>
              <a:gd name="adj" fmla="val 71667"/>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37" name="Google Shape;1837;p109"/>
          <p:cNvSpPr/>
          <p:nvPr/>
        </p:nvSpPr>
        <p:spPr>
          <a:xfrm>
            <a:off x="332184" y="-62100"/>
            <a:ext cx="8479631" cy="634500"/>
          </a:xfrm>
          <a:prstGeom prst="rect">
            <a:avLst/>
          </a:prstGeom>
          <a:solidFill>
            <a:schemeClr val="lt1"/>
          </a:solidFill>
          <a:ln>
            <a:noFill/>
          </a:ln>
          <a:effectLst>
            <a:outerShdw blurRad="139700" dist="381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38" name="Google Shape;1838;p109"/>
          <p:cNvSpPr/>
          <p:nvPr/>
        </p:nvSpPr>
        <p:spPr>
          <a:xfrm>
            <a:off x="332185" y="0"/>
            <a:ext cx="8479631" cy="571994"/>
          </a:xfrm>
          <a:prstGeom prst="rect">
            <a:avLst/>
          </a:prstGeom>
          <a:solidFill>
            <a:schemeClr val="accent3">
              <a:alpha val="1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39" name="Google Shape;1839;p109"/>
          <p:cNvSpPr txBox="1">
            <a:spLocks noGrp="1"/>
          </p:cNvSpPr>
          <p:nvPr>
            <p:ph type="title"/>
          </p:nvPr>
        </p:nvSpPr>
        <p:spPr>
          <a:xfrm>
            <a:off x="880121" y="139175"/>
            <a:ext cx="6036152"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840" name="Google Shape;1840;p109"/>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841" name="Google Shape;1841;p109"/>
          <p:cNvGrpSpPr/>
          <p:nvPr/>
        </p:nvGrpSpPr>
        <p:grpSpPr>
          <a:xfrm>
            <a:off x="449206" y="4799999"/>
            <a:ext cx="1906960" cy="207374"/>
            <a:chOff x="598941" y="6399999"/>
            <a:chExt cx="2542613" cy="276499"/>
          </a:xfrm>
        </p:grpSpPr>
        <p:grpSp>
          <p:nvGrpSpPr>
            <p:cNvPr id="1842" name="Google Shape;1842;p109"/>
            <p:cNvGrpSpPr/>
            <p:nvPr/>
          </p:nvGrpSpPr>
          <p:grpSpPr>
            <a:xfrm>
              <a:off x="2055693" y="6402621"/>
              <a:ext cx="1085861" cy="270805"/>
              <a:chOff x="10340336" y="2247899"/>
              <a:chExt cx="2724438" cy="679451"/>
            </a:xfrm>
          </p:grpSpPr>
          <p:sp>
            <p:nvSpPr>
              <p:cNvPr id="1843" name="Google Shape;1843;p109"/>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44" name="Google Shape;1844;p109"/>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845" name="Google Shape;1845;p109"/>
              <p:cNvGrpSpPr/>
              <p:nvPr/>
            </p:nvGrpSpPr>
            <p:grpSpPr>
              <a:xfrm>
                <a:off x="10340336" y="2247899"/>
                <a:ext cx="547688" cy="679451"/>
                <a:chOff x="5548313" y="2084388"/>
                <a:chExt cx="547688" cy="679451"/>
              </a:xfrm>
            </p:grpSpPr>
            <p:sp>
              <p:nvSpPr>
                <p:cNvPr id="1846" name="Google Shape;1846;p109"/>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47" name="Google Shape;1847;p109"/>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848" name="Google Shape;1848;p109"/>
              <p:cNvGrpSpPr/>
              <p:nvPr/>
            </p:nvGrpSpPr>
            <p:grpSpPr>
              <a:xfrm>
                <a:off x="11192276" y="2400300"/>
                <a:ext cx="322175" cy="373063"/>
                <a:chOff x="3792874" y="3138488"/>
                <a:chExt cx="322175" cy="373063"/>
              </a:xfrm>
            </p:grpSpPr>
            <p:sp>
              <p:nvSpPr>
                <p:cNvPr id="1849" name="Google Shape;1849;p109"/>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50" name="Google Shape;1850;p109"/>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51" name="Google Shape;1851;p109"/>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852" name="Google Shape;1852;p109"/>
            <p:cNvGrpSpPr/>
            <p:nvPr/>
          </p:nvGrpSpPr>
          <p:grpSpPr>
            <a:xfrm>
              <a:off x="598941" y="6399999"/>
              <a:ext cx="1102619" cy="276499"/>
              <a:chOff x="6738929" y="2270918"/>
              <a:chExt cx="2766486" cy="693738"/>
            </a:xfrm>
          </p:grpSpPr>
          <p:grpSp>
            <p:nvGrpSpPr>
              <p:cNvPr id="1853" name="Google Shape;1853;p109"/>
              <p:cNvGrpSpPr/>
              <p:nvPr/>
            </p:nvGrpSpPr>
            <p:grpSpPr>
              <a:xfrm>
                <a:off x="8180494" y="2355056"/>
                <a:ext cx="484188" cy="509588"/>
                <a:chOff x="6113463" y="3541713"/>
                <a:chExt cx="484188" cy="509588"/>
              </a:xfrm>
            </p:grpSpPr>
            <p:sp>
              <p:nvSpPr>
                <p:cNvPr id="1854" name="Google Shape;1854;p109"/>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55" name="Google Shape;1855;p109"/>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856" name="Google Shape;1856;p109"/>
              <p:cNvGrpSpPr/>
              <p:nvPr/>
            </p:nvGrpSpPr>
            <p:grpSpPr>
              <a:xfrm>
                <a:off x="6738929" y="2270918"/>
                <a:ext cx="549275" cy="693738"/>
                <a:chOff x="6108700" y="2066926"/>
                <a:chExt cx="549275" cy="693738"/>
              </a:xfrm>
            </p:grpSpPr>
            <p:sp>
              <p:nvSpPr>
                <p:cNvPr id="1857" name="Google Shape;1857;p109"/>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58" name="Google Shape;1858;p109"/>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859" name="Google Shape;1859;p109"/>
              <p:cNvGrpSpPr/>
              <p:nvPr/>
            </p:nvGrpSpPr>
            <p:grpSpPr>
              <a:xfrm>
                <a:off x="7532962" y="2451100"/>
                <a:ext cx="368300" cy="317500"/>
                <a:chOff x="6186488" y="2930526"/>
                <a:chExt cx="368300" cy="317500"/>
              </a:xfrm>
            </p:grpSpPr>
            <p:sp>
              <p:nvSpPr>
                <p:cNvPr id="1860" name="Google Shape;1860;p109"/>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61" name="Google Shape;1861;p109"/>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62" name="Google Shape;1862;p109"/>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863" name="Google Shape;1863;p109"/>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64" name="Google Shape;1864;p109"/>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cxnSp>
        <p:nvCxnSpPr>
          <p:cNvPr id="1865" name="Google Shape;1865;p109"/>
          <p:cNvCxnSpPr/>
          <p:nvPr/>
        </p:nvCxnSpPr>
        <p:spPr>
          <a:xfrm>
            <a:off x="332185" y="4698206"/>
            <a:ext cx="8479631" cy="0"/>
          </a:xfrm>
          <a:prstGeom prst="straightConnector1">
            <a:avLst/>
          </a:prstGeom>
          <a:noFill/>
          <a:ln w="9525" cap="flat" cmpd="sng">
            <a:solidFill>
              <a:srgbClr val="BFBFBF"/>
            </a:solidFill>
            <a:prstDash val="solid"/>
            <a:miter lim="800000"/>
            <a:headEnd type="none" w="sm" len="sm"/>
            <a:tailEnd type="none" w="sm" len="sm"/>
          </a:ln>
        </p:spPr>
      </p:cxnSp>
      <p:pic>
        <p:nvPicPr>
          <p:cNvPr id="1866" name="Google Shape;1866;p109"/>
          <p:cNvPicPr preferRelativeResize="0"/>
          <p:nvPr/>
        </p:nvPicPr>
        <p:blipFill rotWithShape="1">
          <a:blip r:embed="rId2"/>
          <a:srcRect/>
          <a:stretch>
            <a:fillRect/>
          </a:stretch>
        </p:blipFill>
        <p:spPr>
          <a:xfrm>
            <a:off x="7192626" y="141442"/>
            <a:ext cx="1476917" cy="324742"/>
          </a:xfrm>
          <a:prstGeom prst="rect">
            <a:avLst/>
          </a:prstGeom>
          <a:noFill/>
          <a:ln>
            <a:noFill/>
          </a:ln>
        </p:spPr>
      </p:pic>
      <p:sp>
        <p:nvSpPr>
          <p:cNvPr id="1867" name="Google Shape;1867;p109"/>
          <p:cNvSpPr/>
          <p:nvPr/>
        </p:nvSpPr>
        <p:spPr>
          <a:xfrm>
            <a:off x="486289" y="0"/>
            <a:ext cx="310364" cy="724796"/>
          </a:xfrm>
          <a:prstGeom prst="rect">
            <a:avLst/>
          </a:prstGeom>
          <a:solidFill>
            <a:schemeClr val="accent1"/>
          </a:solidFill>
          <a:ln>
            <a:noFill/>
          </a:ln>
          <a:effectLst>
            <a:outerShdw blurRad="127000" dist="25400" dir="5400000" sx="102000" sy="102000" algn="t" rotWithShape="0">
              <a:srgbClr val="000000">
                <a:alpha val="2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内页样式7-一段一图">
  <p:cSld name="内页样式7-一段一图">
    <p:spTree>
      <p:nvGrpSpPr>
        <p:cNvPr id="1" name="Shape 1868"/>
        <p:cNvGrpSpPr/>
        <p:nvPr/>
      </p:nvGrpSpPr>
      <p:grpSpPr>
        <a:xfrm>
          <a:off x="0" y="0"/>
          <a:ext cx="0" cy="0"/>
          <a:chOff x="0" y="0"/>
          <a:chExt cx="0" cy="0"/>
        </a:xfrm>
      </p:grpSpPr>
      <p:sp>
        <p:nvSpPr>
          <p:cNvPr id="1869" name="Google Shape;1869;p110"/>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chemeClr val="accent3"/>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870" name="Google Shape;1870;p110"/>
          <p:cNvSpPr/>
          <p:nvPr/>
        </p:nvSpPr>
        <p:spPr>
          <a:xfrm>
            <a:off x="7038975" y="-61912"/>
            <a:ext cx="1772840" cy="633906"/>
          </a:xfrm>
          <a:prstGeom prst="rect">
            <a:avLst/>
          </a:prstGeom>
          <a:solidFill>
            <a:schemeClr val="lt1"/>
          </a:solidFill>
          <a:ln>
            <a:noFill/>
          </a:ln>
          <a:effectLst>
            <a:outerShdw blurRad="139700" dist="381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71" name="Google Shape;1871;p110"/>
          <p:cNvSpPr/>
          <p:nvPr/>
        </p:nvSpPr>
        <p:spPr>
          <a:xfrm>
            <a:off x="7038975" y="0"/>
            <a:ext cx="1772841" cy="571994"/>
          </a:xfrm>
          <a:prstGeom prst="rect">
            <a:avLst/>
          </a:prstGeom>
          <a:solidFill>
            <a:schemeClr val="accent3">
              <a:alpha val="14901"/>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pic>
        <p:nvPicPr>
          <p:cNvPr id="1872" name="Google Shape;1872;p110"/>
          <p:cNvPicPr preferRelativeResize="0"/>
          <p:nvPr/>
        </p:nvPicPr>
        <p:blipFill rotWithShape="1">
          <a:blip r:embed="rId2"/>
          <a:srcRect/>
          <a:stretch>
            <a:fillRect/>
          </a:stretch>
        </p:blipFill>
        <p:spPr>
          <a:xfrm>
            <a:off x="7192626" y="141442"/>
            <a:ext cx="1476917" cy="324742"/>
          </a:xfrm>
          <a:prstGeom prst="rect">
            <a:avLst/>
          </a:prstGeom>
          <a:noFill/>
          <a:ln>
            <a:noFill/>
          </a:ln>
        </p:spPr>
      </p:pic>
    </p:spTree>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内页样式8-常规">
  <p:cSld name="内页样式8-常规">
    <p:spTree>
      <p:nvGrpSpPr>
        <p:cNvPr id="1" name="Shape 1873"/>
        <p:cNvGrpSpPr/>
        <p:nvPr/>
      </p:nvGrpSpPr>
      <p:grpSpPr>
        <a:xfrm>
          <a:off x="0" y="0"/>
          <a:ext cx="0" cy="0"/>
          <a:chOff x="0" y="0"/>
          <a:chExt cx="0" cy="0"/>
        </a:xfrm>
      </p:grpSpPr>
      <p:sp>
        <p:nvSpPr>
          <p:cNvPr id="1874" name="Google Shape;1874;p111"/>
          <p:cNvSpPr/>
          <p:nvPr/>
        </p:nvSpPr>
        <p:spPr>
          <a:xfrm>
            <a:off x="238974" y="4641056"/>
            <a:ext cx="8662560" cy="502444"/>
          </a:xfrm>
          <a:prstGeom prst="rect">
            <a:avLst/>
          </a:prstGeom>
          <a:solidFill>
            <a:schemeClr val="accent4"/>
          </a:solidFill>
          <a:ln>
            <a:noFill/>
          </a:ln>
          <a:effectLst>
            <a:outerShdw blurRad="127000" dist="38100" dir="16200000" rotWithShape="0">
              <a:srgbClr val="000000">
                <a:alpha val="2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75" name="Google Shape;1875;p111"/>
          <p:cNvSpPr/>
          <p:nvPr/>
        </p:nvSpPr>
        <p:spPr>
          <a:xfrm>
            <a:off x="238974" y="0"/>
            <a:ext cx="8662560" cy="654844"/>
          </a:xfrm>
          <a:prstGeom prst="rect">
            <a:avLst/>
          </a:prstGeom>
          <a:solidFill>
            <a:schemeClr val="accent1"/>
          </a:solidFill>
          <a:ln w="12700" cap="flat" cmpd="sng">
            <a:solidFill>
              <a:schemeClr val="accent1"/>
            </a:solidFill>
            <a:prstDash val="solid"/>
            <a:miter lim="800000"/>
            <a:headEnd type="none" w="sm" len="sm"/>
            <a:tailEnd type="none" w="sm" len="sm"/>
          </a:ln>
          <a:effectLst>
            <a:outerShdw blurRad="127000" dist="38100" dir="5400000" algn="t" rotWithShape="0">
              <a:srgbClr val="000000">
                <a:alpha val="2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76" name="Google Shape;1876;p111"/>
          <p:cNvSpPr txBox="1">
            <a:spLocks noGrp="1"/>
          </p:cNvSpPr>
          <p:nvPr>
            <p:ph type="title"/>
          </p:nvPr>
        </p:nvSpPr>
        <p:spPr>
          <a:xfrm>
            <a:off x="406154" y="185621"/>
            <a:ext cx="6482886" cy="36009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100" b="1">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1877" name="Google Shape;1877;p111"/>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878" name="Google Shape;1878;p111"/>
          <p:cNvGrpSpPr/>
          <p:nvPr/>
        </p:nvGrpSpPr>
        <p:grpSpPr>
          <a:xfrm>
            <a:off x="449206" y="4799999"/>
            <a:ext cx="1906960" cy="207374"/>
            <a:chOff x="598941" y="6399999"/>
            <a:chExt cx="2542613" cy="276499"/>
          </a:xfrm>
        </p:grpSpPr>
        <p:grpSp>
          <p:nvGrpSpPr>
            <p:cNvPr id="1879" name="Google Shape;1879;p111"/>
            <p:cNvGrpSpPr/>
            <p:nvPr/>
          </p:nvGrpSpPr>
          <p:grpSpPr>
            <a:xfrm>
              <a:off x="2055693" y="6402621"/>
              <a:ext cx="1085861" cy="270805"/>
              <a:chOff x="10340336" y="2247899"/>
              <a:chExt cx="2724438" cy="679451"/>
            </a:xfrm>
          </p:grpSpPr>
          <p:sp>
            <p:nvSpPr>
              <p:cNvPr id="1880" name="Google Shape;1880;p111"/>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81" name="Google Shape;1881;p111"/>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882" name="Google Shape;1882;p111"/>
              <p:cNvGrpSpPr/>
              <p:nvPr/>
            </p:nvGrpSpPr>
            <p:grpSpPr>
              <a:xfrm>
                <a:off x="10340336" y="2247899"/>
                <a:ext cx="547688" cy="679451"/>
                <a:chOff x="5548313" y="2084388"/>
                <a:chExt cx="547688" cy="679451"/>
              </a:xfrm>
            </p:grpSpPr>
            <p:sp>
              <p:nvSpPr>
                <p:cNvPr id="1883" name="Google Shape;1883;p111"/>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84" name="Google Shape;1884;p111"/>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885" name="Google Shape;1885;p111"/>
              <p:cNvGrpSpPr/>
              <p:nvPr/>
            </p:nvGrpSpPr>
            <p:grpSpPr>
              <a:xfrm>
                <a:off x="11192276" y="2400300"/>
                <a:ext cx="322175" cy="373063"/>
                <a:chOff x="3792874" y="3138488"/>
                <a:chExt cx="322175" cy="373063"/>
              </a:xfrm>
            </p:grpSpPr>
            <p:sp>
              <p:nvSpPr>
                <p:cNvPr id="1886" name="Google Shape;1886;p111"/>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87" name="Google Shape;1887;p111"/>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88" name="Google Shape;1888;p111"/>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grpSp>
          <p:nvGrpSpPr>
            <p:cNvPr id="1889" name="Google Shape;1889;p111"/>
            <p:cNvGrpSpPr/>
            <p:nvPr/>
          </p:nvGrpSpPr>
          <p:grpSpPr>
            <a:xfrm>
              <a:off x="598941" y="6399999"/>
              <a:ext cx="1102619" cy="276499"/>
              <a:chOff x="6738929" y="2270918"/>
              <a:chExt cx="2766486" cy="693738"/>
            </a:xfrm>
          </p:grpSpPr>
          <p:grpSp>
            <p:nvGrpSpPr>
              <p:cNvPr id="1890" name="Google Shape;1890;p111"/>
              <p:cNvGrpSpPr/>
              <p:nvPr/>
            </p:nvGrpSpPr>
            <p:grpSpPr>
              <a:xfrm>
                <a:off x="8180494" y="2355056"/>
                <a:ext cx="484188" cy="509588"/>
                <a:chOff x="6113463" y="3541713"/>
                <a:chExt cx="484188" cy="509588"/>
              </a:xfrm>
            </p:grpSpPr>
            <p:sp>
              <p:nvSpPr>
                <p:cNvPr id="1891" name="Google Shape;1891;p111"/>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92" name="Google Shape;1892;p111"/>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893" name="Google Shape;1893;p111"/>
              <p:cNvGrpSpPr/>
              <p:nvPr/>
            </p:nvGrpSpPr>
            <p:grpSpPr>
              <a:xfrm>
                <a:off x="6738929" y="2270918"/>
                <a:ext cx="549275" cy="693738"/>
                <a:chOff x="6108700" y="2066926"/>
                <a:chExt cx="549275" cy="693738"/>
              </a:xfrm>
            </p:grpSpPr>
            <p:sp>
              <p:nvSpPr>
                <p:cNvPr id="1894" name="Google Shape;1894;p111"/>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95" name="Google Shape;1895;p111"/>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896" name="Google Shape;1896;p111"/>
              <p:cNvGrpSpPr/>
              <p:nvPr/>
            </p:nvGrpSpPr>
            <p:grpSpPr>
              <a:xfrm>
                <a:off x="7532962" y="2451100"/>
                <a:ext cx="368300" cy="317500"/>
                <a:chOff x="6186488" y="2930526"/>
                <a:chExt cx="368300" cy="317500"/>
              </a:xfrm>
            </p:grpSpPr>
            <p:sp>
              <p:nvSpPr>
                <p:cNvPr id="1897" name="Google Shape;1897;p111"/>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98" name="Google Shape;1898;p111"/>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899" name="Google Shape;1899;p111"/>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900" name="Google Shape;1900;p111"/>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01" name="Google Shape;1901;p111"/>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panose="020B0502020202020204"/>
                  <a:ea typeface="Century Gothic" panose="020B0502020202020204"/>
                  <a:cs typeface="Century Gothic" panose="020B0502020202020204"/>
                  <a:sym typeface="Century Gothic" panose="020B0502020202020204"/>
                </a:endParaRPr>
              </a:p>
            </p:txBody>
          </p:sp>
        </p:grpSp>
      </p:grpSp>
      <p:pic>
        <p:nvPicPr>
          <p:cNvPr id="1902" name="Google Shape;1902;p111"/>
          <p:cNvPicPr preferRelativeResize="0"/>
          <p:nvPr/>
        </p:nvPicPr>
        <p:blipFill rotWithShape="1">
          <a:blip r:embed="rId2"/>
          <a:srcRect/>
          <a:stretch>
            <a:fillRect/>
          </a:stretch>
        </p:blipFill>
        <p:spPr>
          <a:xfrm>
            <a:off x="7173038" y="98553"/>
            <a:ext cx="1682339" cy="470891"/>
          </a:xfrm>
          <a:prstGeom prst="rect">
            <a:avLst/>
          </a:prstGeom>
          <a:noFill/>
          <a:ln>
            <a:noFill/>
          </a:ln>
        </p:spPr>
      </p:pic>
    </p:spTree>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内页样式8-一段一图">
  <p:cSld name="内页样式8-一段一图">
    <p:spTree>
      <p:nvGrpSpPr>
        <p:cNvPr id="1" name="Shape 1903"/>
        <p:cNvGrpSpPr/>
        <p:nvPr/>
      </p:nvGrpSpPr>
      <p:grpSpPr>
        <a:xfrm>
          <a:off x="0" y="0"/>
          <a:ext cx="0" cy="0"/>
          <a:chOff x="0" y="0"/>
          <a:chExt cx="0" cy="0"/>
        </a:xfrm>
      </p:grpSpPr>
      <p:sp>
        <p:nvSpPr>
          <p:cNvPr id="1904" name="Google Shape;1904;p112"/>
          <p:cNvSpPr/>
          <p:nvPr/>
        </p:nvSpPr>
        <p:spPr>
          <a:xfrm>
            <a:off x="8358692" y="4641056"/>
            <a:ext cx="542843" cy="502444"/>
          </a:xfrm>
          <a:prstGeom prst="rect">
            <a:avLst/>
          </a:prstGeom>
          <a:solidFill>
            <a:schemeClr val="accent4"/>
          </a:solidFill>
          <a:ln>
            <a:noFill/>
          </a:ln>
          <a:effectLst>
            <a:outerShdw blurRad="127000" dist="38100" dir="16200000" rotWithShape="0">
              <a:srgbClr val="000000">
                <a:alpha val="2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05" name="Google Shape;1905;p112"/>
          <p:cNvSpPr/>
          <p:nvPr/>
        </p:nvSpPr>
        <p:spPr>
          <a:xfrm>
            <a:off x="7116185" y="0"/>
            <a:ext cx="1785349" cy="654844"/>
          </a:xfrm>
          <a:prstGeom prst="rect">
            <a:avLst/>
          </a:prstGeom>
          <a:solidFill>
            <a:schemeClr val="accent1"/>
          </a:solidFill>
          <a:ln w="12700" cap="flat" cmpd="sng">
            <a:solidFill>
              <a:schemeClr val="accent1"/>
            </a:solidFill>
            <a:prstDash val="solid"/>
            <a:miter lim="800000"/>
            <a:headEnd type="none" w="sm" len="sm"/>
            <a:tailEnd type="none" w="sm" len="sm"/>
          </a:ln>
          <a:effectLst>
            <a:outerShdw blurRad="127000" dist="38100" dir="5400000" algn="t" rotWithShape="0">
              <a:srgbClr val="000000">
                <a:alpha val="2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06" name="Google Shape;1906;p112"/>
          <p:cNvSpPr txBox="1"/>
          <p:nvPr/>
        </p:nvSpPr>
        <p:spPr>
          <a:xfrm>
            <a:off x="8424863" y="4764881"/>
            <a:ext cx="413147" cy="254794"/>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fld id="{00000000-1234-1234-1234-123412341234}" type="slidenum">
              <a:rPr lang="en-GB"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t>‹#›</a:t>
            </a:fld>
            <a:endParaRPr sz="1200">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907" name="Google Shape;1907;p112"/>
          <p:cNvPicPr preferRelativeResize="0"/>
          <p:nvPr/>
        </p:nvPicPr>
        <p:blipFill rotWithShape="1">
          <a:blip r:embed="rId2"/>
          <a:srcRect/>
          <a:stretch>
            <a:fillRect/>
          </a:stretch>
        </p:blipFill>
        <p:spPr>
          <a:xfrm>
            <a:off x="7173038" y="98553"/>
            <a:ext cx="1682339" cy="470891"/>
          </a:xfrm>
          <a:prstGeom prst="rect">
            <a:avLst/>
          </a:prstGeom>
          <a:noFill/>
          <a:ln>
            <a:noFill/>
          </a:ln>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1100"/>
              <a:buNone/>
              <a:defRPr sz="33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R="0" lvl="1"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panose="020B0604020202020204"/>
              <a:buChar char="•"/>
              <a:defRPr sz="21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marR="0" lvl="1" indent="-342900" algn="l" rtl="0">
              <a:lnSpc>
                <a:spcPct val="90000"/>
              </a:lnSpc>
              <a:spcBef>
                <a:spcPts val="400"/>
              </a:spcBef>
              <a:spcAft>
                <a:spcPts val="0"/>
              </a:spcAft>
              <a:buClr>
                <a:schemeClr val="dk1"/>
              </a:buClr>
              <a:buSzPts val="1800"/>
              <a:buFont typeface="Arial" panose="020B0604020202020204"/>
              <a:buChar char="•"/>
              <a:defRPr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371600" marR="0" lvl="2" indent="-323850" algn="l" rtl="0">
              <a:lnSpc>
                <a:spcPct val="90000"/>
              </a:lnSpc>
              <a:spcBef>
                <a:spcPts val="400"/>
              </a:spcBef>
              <a:spcAft>
                <a:spcPts val="0"/>
              </a:spcAft>
              <a:buClr>
                <a:schemeClr val="dk1"/>
              </a:buClr>
              <a:buSzPts val="1500"/>
              <a:buFont typeface="Arial" panose="020B0604020202020204"/>
              <a:buChar char="•"/>
              <a:defRPr sz="15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828800" marR="0" lvl="3"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286000" marR="0" lvl="4"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200400" marR="0" lvl="6"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R="0" lvl="1"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R="0" lvl="2"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R="0" lvl="3"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R="0" lvl="4"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R="0" lvl="5"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R="0" lvl="6"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R="0" lvl="7"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R="0" lvl="8"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R="0" lvl="1"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R="0" lvl="2"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R="0" lvl="3"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R="0" lvl="4"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R="0" lvl="5"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R="0" lvl="6"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R="0" lvl="7"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R="0" lvl="8" algn="l" rtl="0">
              <a:spcBef>
                <a:spcPts val="0"/>
              </a:spcBef>
              <a:spcAft>
                <a:spcPts val="0"/>
              </a:spcAft>
              <a:buSzPts val="1100"/>
              <a:buNone/>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lvl="1"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lvl="2"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lvl="3"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lvl="4"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lvl="5"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lvl="6"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lvl="7"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lvl="8"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9"/>
        <p:cNvGrpSpPr/>
        <p:nvPr/>
      </p:nvGrpSpPr>
      <p:grpSpPr>
        <a:xfrm>
          <a:off x="0" y="0"/>
          <a:ext cx="0" cy="0"/>
          <a:chOff x="0" y="0"/>
          <a:chExt cx="0" cy="0"/>
        </a:xfrm>
      </p:grpSpPr>
      <p:sp>
        <p:nvSpPr>
          <p:cNvPr id="980" name="Google Shape;980;p6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1100"/>
              <a:buNone/>
              <a:defRPr sz="33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R="0" lvl="1"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lnSpc>
                <a:spcPct val="90000"/>
              </a:lnSpc>
              <a:spcBef>
                <a:spcPts val="0"/>
              </a:spcBef>
              <a:spcAft>
                <a:spcPts val="0"/>
              </a:spcAft>
              <a:buSzPts val="1100"/>
              <a:buNone/>
              <a:defRPr sz="33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981" name="Google Shape;981;p6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panose="020B0604020202020204"/>
              <a:buChar char="•"/>
              <a:defRPr sz="21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914400" marR="0" lvl="1" indent="-342900" algn="l" rtl="0">
              <a:lnSpc>
                <a:spcPct val="90000"/>
              </a:lnSpc>
              <a:spcBef>
                <a:spcPts val="400"/>
              </a:spcBef>
              <a:spcAft>
                <a:spcPts val="0"/>
              </a:spcAft>
              <a:buClr>
                <a:schemeClr val="dk1"/>
              </a:buClr>
              <a:buSzPts val="1800"/>
              <a:buFont typeface="Arial" panose="020B0604020202020204"/>
              <a:buChar char="•"/>
              <a:defRPr sz="18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1371600" marR="0" lvl="2" indent="-323850" algn="l" rtl="0">
              <a:lnSpc>
                <a:spcPct val="90000"/>
              </a:lnSpc>
              <a:spcBef>
                <a:spcPts val="400"/>
              </a:spcBef>
              <a:spcAft>
                <a:spcPts val="0"/>
              </a:spcAft>
              <a:buClr>
                <a:schemeClr val="dk1"/>
              </a:buClr>
              <a:buSzPts val="1500"/>
              <a:buFont typeface="Arial" panose="020B0604020202020204"/>
              <a:buChar char="•"/>
              <a:defRPr sz="15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1828800" marR="0" lvl="3"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2286000" marR="0" lvl="4"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3200400" marR="0" lvl="6"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9pPr>
          </a:lstStyle>
          <a:p>
            <a:endParaRPr/>
          </a:p>
        </p:txBody>
      </p:sp>
      <p:sp>
        <p:nvSpPr>
          <p:cNvPr id="982" name="Google Shape;982;p6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R="0" lvl="1"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983" name="Google Shape;983;p6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R="0" lvl="1"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2pPr>
            <a:lvl3pPr marR="0" lvl="2"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3pPr>
            <a:lvl4pPr marR="0" lvl="3"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4pPr>
            <a:lvl5pPr marR="0" lvl="4"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5pPr>
            <a:lvl6pPr marR="0" lvl="5"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6pPr>
            <a:lvl7pPr marR="0" lvl="6"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7pPr>
            <a:lvl8pPr marR="0" lvl="7"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8pPr>
            <a:lvl9pPr marR="0" lvl="8" algn="l" rtl="0">
              <a:spcBef>
                <a:spcPts val="0"/>
              </a:spcBef>
              <a:spcAft>
                <a:spcPts val="0"/>
              </a:spcAft>
              <a:buSzPts val="1100"/>
              <a:buNone/>
              <a:defRPr sz="1400" b="0" i="0" u="none" strike="noStrike" cap="none">
                <a:solidFill>
                  <a:schemeClr val="dk1"/>
                </a:solidFill>
                <a:latin typeface="Century Gothic" panose="020B0502020202020204"/>
                <a:ea typeface="Century Gothic" panose="020B0502020202020204"/>
                <a:cs typeface="Century Gothic" panose="020B0502020202020204"/>
                <a:sym typeface="Century Gothic" panose="020B0502020202020204"/>
              </a:defRPr>
            </a:lvl9pPr>
          </a:lstStyle>
          <a:p>
            <a:endParaRPr/>
          </a:p>
        </p:txBody>
      </p:sp>
      <p:sp>
        <p:nvSpPr>
          <p:cNvPr id="984" name="Google Shape;984;p6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lvl="1"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2pPr>
            <a:lvl3pPr marL="0" marR="0" lvl="2"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3pPr>
            <a:lvl4pPr marL="0" marR="0" lvl="3"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4pPr>
            <a:lvl5pPr marL="0" marR="0" lvl="4"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5pPr>
            <a:lvl6pPr marL="0" marR="0" lvl="5"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6pPr>
            <a:lvl7pPr marL="0" marR="0" lvl="6"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7pPr>
            <a:lvl8pPr marL="0" marR="0" lvl="7"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8pPr>
            <a:lvl9pPr marL="0" marR="0" lvl="8" indent="0" algn="r" rtl="0">
              <a:spcBef>
                <a:spcPts val="0"/>
              </a:spcBef>
              <a:spcAft>
                <a:spcPts val="0"/>
              </a:spcAft>
              <a:buNone/>
              <a:defRPr sz="900" b="0" i="0" u="none" strike="noStrike" cap="none">
                <a:solidFill>
                  <a:srgbClr val="888888"/>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14.xml"/><Relationship Id="rId1" Type="http://schemas.openxmlformats.org/officeDocument/2006/relationships/slideLayout" Target="../slideLayouts/slideLayout8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5000">
              <a:schemeClr val="accent1">
                <a:lumMod val="5000"/>
                <a:lumOff val="95000"/>
              </a:schemeClr>
            </a:gs>
            <a:gs pos="80000">
              <a:schemeClr val="accent1">
                <a:lumMod val="45000"/>
                <a:lumOff val="55000"/>
              </a:schemeClr>
            </a:gs>
            <a:gs pos="10000">
              <a:schemeClr val="accent1">
                <a:alpha val="32000"/>
                <a:lumMod val="0"/>
              </a:schemeClr>
            </a:gs>
          </a:gsLst>
          <a:path path="shape">
            <a:fillToRect l="50000" t="50000" r="50000" b="50000"/>
          </a:path>
          <a:tileRect/>
        </a:gradFill>
        <a:effectLst/>
      </p:bgPr>
    </p:bg>
    <p:spTree>
      <p:nvGrpSpPr>
        <p:cNvPr id="1" name="Shape 1912"/>
        <p:cNvGrpSpPr/>
        <p:nvPr/>
      </p:nvGrpSpPr>
      <p:grpSpPr>
        <a:xfrm>
          <a:off x="0" y="0"/>
          <a:ext cx="0" cy="0"/>
          <a:chOff x="0" y="0"/>
          <a:chExt cx="0" cy="0"/>
        </a:xfrm>
      </p:grpSpPr>
      <p:sp>
        <p:nvSpPr>
          <p:cNvPr id="1913" name="Google Shape;1913;p113"/>
          <p:cNvSpPr txBox="1">
            <a:spLocks noGrp="1"/>
          </p:cNvSpPr>
          <p:nvPr>
            <p:ph type="title"/>
          </p:nvPr>
        </p:nvSpPr>
        <p:spPr>
          <a:xfrm>
            <a:off x="3835066" y="1838590"/>
            <a:ext cx="4465870" cy="992549"/>
          </a:xfrm>
          <a:prstGeom prst="rect">
            <a:avLst/>
          </a:prstGeom>
          <a:noFill/>
          <a:ln>
            <a:noFill/>
          </a:ln>
        </p:spPr>
        <p:txBody>
          <a:bodyPr spcFirstLastPara="1" wrap="square" lIns="0" tIns="34275" rIns="68575" bIns="34275" anchor="ctr" anchorCtr="0">
            <a:spAutoFit/>
          </a:bodyPr>
          <a:lstStyle/>
          <a:p>
            <a:pPr lvl="0"/>
            <a:r>
              <a:rPr lang="en-US" sz="2000" dirty="0"/>
              <a:t>An In-Depth Study of Tiny Object Detection Using Deep Learning Approach</a:t>
            </a:r>
            <a:endParaRPr lang="en-GB" sz="2000" dirty="0"/>
          </a:p>
        </p:txBody>
      </p:sp>
      <p:sp>
        <p:nvSpPr>
          <p:cNvPr id="1914" name="Google Shape;1914;p113"/>
          <p:cNvSpPr txBox="1">
            <a:spLocks noGrp="1"/>
          </p:cNvSpPr>
          <p:nvPr>
            <p:ph type="body" idx="1"/>
          </p:nvPr>
        </p:nvSpPr>
        <p:spPr>
          <a:xfrm>
            <a:off x="3852760" y="1693684"/>
            <a:ext cx="3865939" cy="193899"/>
          </a:xfrm>
          <a:prstGeom prst="rect">
            <a:avLst/>
          </a:prstGeom>
          <a:noFill/>
          <a:ln>
            <a:noFill/>
          </a:ln>
        </p:spPr>
        <p:txBody>
          <a:bodyPr spcFirstLastPara="1" wrap="square" lIns="0" tIns="34275" rIns="68575" bIns="34275" anchor="t" anchorCtr="0">
            <a:spAutoFit/>
          </a:bodyPr>
          <a:lstStyle/>
          <a:p>
            <a:pPr marL="0" lvl="0" indent="0">
              <a:spcBef>
                <a:spcPts val="0"/>
              </a:spcBef>
            </a:pPr>
            <a:r>
              <a:rPr lang="en-US" b="1" dirty="0"/>
              <a:t>Deep learning and intelligent image analysis</a:t>
            </a:r>
            <a:endParaRPr lang="en-GB" b="1" dirty="0"/>
          </a:p>
        </p:txBody>
      </p:sp>
      <p:sp>
        <p:nvSpPr>
          <p:cNvPr id="1915" name="Google Shape;1915;p113"/>
          <p:cNvSpPr txBox="1">
            <a:spLocks noGrp="1"/>
          </p:cNvSpPr>
          <p:nvPr>
            <p:ph type="body" idx="2"/>
          </p:nvPr>
        </p:nvSpPr>
        <p:spPr>
          <a:xfrm>
            <a:off x="3852760" y="3023813"/>
            <a:ext cx="4448175" cy="709395"/>
          </a:xfrm>
          <a:prstGeom prst="rect">
            <a:avLst/>
          </a:prstGeom>
          <a:noFill/>
          <a:ln>
            <a:noFill/>
          </a:ln>
        </p:spPr>
        <p:txBody>
          <a:bodyPr spcFirstLastPara="1" wrap="square" lIns="0" tIns="34275" rIns="68575" bIns="34275" anchor="ctr" anchorCtr="0">
            <a:spAutoFit/>
          </a:bodyPr>
          <a:lstStyle/>
          <a:p>
            <a:pPr marL="0" lvl="0" indent="0" algn="l" rtl="0">
              <a:lnSpc>
                <a:spcPct val="130000"/>
              </a:lnSpc>
              <a:spcBef>
                <a:spcPts val="0"/>
              </a:spcBef>
              <a:spcAft>
                <a:spcPts val="0"/>
              </a:spcAft>
              <a:buClr>
                <a:srgbClr val="262626"/>
              </a:buClr>
              <a:buSzPts val="1100"/>
              <a:buNone/>
            </a:pPr>
            <a:r>
              <a:rPr lang="en-GB" sz="1600" b="1" dirty="0" err="1">
                <a:solidFill>
                  <a:schemeClr val="bg2"/>
                </a:solidFill>
              </a:rPr>
              <a:t>答辩人</a:t>
            </a:r>
            <a:r>
              <a:rPr lang="en-GB" sz="1600" b="1" dirty="0">
                <a:solidFill>
                  <a:schemeClr val="bg2"/>
                </a:solidFill>
              </a:rPr>
              <a:t>： </a:t>
            </a:r>
            <a:r>
              <a:rPr lang="en-US" sz="1600" b="1" dirty="0" smtClean="0">
                <a:solidFill>
                  <a:schemeClr val="bg2"/>
                </a:solidFill>
              </a:rPr>
              <a:t>Rahman </a:t>
            </a:r>
            <a:r>
              <a:rPr lang="en-US" sz="1600" b="1" dirty="0" err="1" smtClean="0">
                <a:solidFill>
                  <a:schemeClr val="bg2"/>
                </a:solidFill>
              </a:rPr>
              <a:t>Md</a:t>
            </a:r>
            <a:r>
              <a:rPr lang="en-US" sz="1600" b="1" dirty="0" smtClean="0">
                <a:solidFill>
                  <a:schemeClr val="bg2"/>
                </a:solidFill>
              </a:rPr>
              <a:t> Mahbubur (</a:t>
            </a:r>
            <a:r>
              <a:rPr lang="en-US" sz="1600" b="1" dirty="0" err="1" smtClean="0">
                <a:solidFill>
                  <a:schemeClr val="bg2"/>
                </a:solidFill>
              </a:rPr>
              <a:t>Saikat</a:t>
            </a:r>
            <a:r>
              <a:rPr lang="en-US" sz="1600" b="1" dirty="0" smtClean="0">
                <a:solidFill>
                  <a:schemeClr val="bg2"/>
                </a:solidFill>
              </a:rPr>
              <a:t>)</a:t>
            </a:r>
            <a:endParaRPr lang="en-GB" sz="1600" b="1" dirty="0">
              <a:solidFill>
                <a:schemeClr val="bg2"/>
              </a:solidFill>
            </a:endParaRPr>
          </a:p>
          <a:p>
            <a:pPr marL="0" lvl="0" indent="0" algn="l" rtl="0">
              <a:lnSpc>
                <a:spcPct val="130000"/>
              </a:lnSpc>
              <a:spcBef>
                <a:spcPts val="0"/>
              </a:spcBef>
              <a:spcAft>
                <a:spcPts val="0"/>
              </a:spcAft>
              <a:buClr>
                <a:srgbClr val="262626"/>
              </a:buClr>
              <a:buSzPts val="1100"/>
              <a:buNone/>
            </a:pPr>
            <a:r>
              <a:rPr lang="en-GB" sz="1600" b="1" dirty="0">
                <a:solidFill>
                  <a:schemeClr val="bg2"/>
                </a:solidFill>
              </a:rPr>
              <a:t>时间：</a:t>
            </a:r>
            <a:r>
              <a:rPr lang="en-GB" sz="1600" b="1" dirty="0" smtClean="0">
                <a:solidFill>
                  <a:schemeClr val="bg2"/>
                </a:solidFill>
              </a:rPr>
              <a:t>2024/5/24</a:t>
            </a:r>
            <a:endParaRPr lang="en-GB" sz="1600" b="1" dirty="0">
              <a:solidFill>
                <a:schemeClr val="bg2"/>
              </a:solidFill>
            </a:endParaRPr>
          </a:p>
        </p:txBody>
      </p:sp>
    </p:spTree>
  </p:cSld>
  <p:clrMapOvr>
    <a:masterClrMapping/>
  </p:clrMapOvr>
  <p:transition spd="med">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Yolov5 Hyper Parameters Tuning</a:t>
            </a:r>
            <a:endParaRPr lang="en-US" dirty="0"/>
          </a:p>
        </p:txBody>
      </p:sp>
      <p:graphicFrame>
        <p:nvGraphicFramePr>
          <p:cNvPr id="3" name="Diagram 2"/>
          <p:cNvGraphicFramePr/>
          <p:nvPr>
            <p:extLst>
              <p:ext uri="{D42A27DB-BD31-4B8C-83A1-F6EECF244321}">
                <p14:modId xmlns:p14="http://schemas.microsoft.com/office/powerpoint/2010/main" val="40730488"/>
              </p:ext>
            </p:extLst>
          </p:nvPr>
        </p:nvGraphicFramePr>
        <p:xfrm>
          <a:off x="6084187" y="1120455"/>
          <a:ext cx="3207224" cy="3305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527659922"/>
              </p:ext>
            </p:extLst>
          </p:nvPr>
        </p:nvGraphicFramePr>
        <p:xfrm>
          <a:off x="321997" y="1285938"/>
          <a:ext cx="6116904" cy="3073400"/>
        </p:xfrm>
        <a:graphic>
          <a:graphicData uri="http://schemas.openxmlformats.org/drawingml/2006/table">
            <a:tbl>
              <a:tblPr firstRow="1" firstCol="1" bandRow="1">
                <a:tableStyleId>{5C22544A-7EE6-4342-B048-85BDC9FD1C3A}</a:tableStyleId>
              </a:tblPr>
              <a:tblGrid>
                <a:gridCol w="1023787">
                  <a:extLst>
                    <a:ext uri="{9D8B030D-6E8A-4147-A177-3AD203B41FA5}">
                      <a16:colId xmlns:a16="http://schemas.microsoft.com/office/drawing/2014/main" val="1220974739"/>
                    </a:ext>
                  </a:extLst>
                </a:gridCol>
                <a:gridCol w="883767">
                  <a:extLst>
                    <a:ext uri="{9D8B030D-6E8A-4147-A177-3AD203B41FA5}">
                      <a16:colId xmlns:a16="http://schemas.microsoft.com/office/drawing/2014/main" val="724421511"/>
                    </a:ext>
                  </a:extLst>
                </a:gridCol>
                <a:gridCol w="4209350">
                  <a:extLst>
                    <a:ext uri="{9D8B030D-6E8A-4147-A177-3AD203B41FA5}">
                      <a16:colId xmlns:a16="http://schemas.microsoft.com/office/drawing/2014/main" val="1462003638"/>
                    </a:ext>
                  </a:extLst>
                </a:gridCol>
              </a:tblGrid>
              <a:tr h="276162">
                <a:tc>
                  <a:txBody>
                    <a:bodyPr/>
                    <a:lstStyle/>
                    <a:p>
                      <a:pPr marL="0" marR="0" algn="ctr">
                        <a:lnSpc>
                          <a:spcPts val="2200"/>
                        </a:lnSpc>
                        <a:spcBef>
                          <a:spcPts val="600"/>
                        </a:spcBef>
                        <a:spcAft>
                          <a:spcPts val="600"/>
                        </a:spcAft>
                      </a:pPr>
                      <a:r>
                        <a:rPr lang="en-US" sz="800" kern="100">
                          <a:effectLst/>
                        </a:rPr>
                        <a:t>Feature</a:t>
                      </a:r>
                      <a:endParaRPr lang="en-US" sz="8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a:effectLst/>
                        </a:rPr>
                        <a:t>Exp.: 1 (default)</a:t>
                      </a:r>
                      <a:endParaRPr lang="en-US" sz="8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dirty="0">
                          <a:effectLst/>
                        </a:rPr>
                        <a:t>Exp.: 2 (custom)</a:t>
                      </a:r>
                      <a:endParaRPr lang="en-US" sz="8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extLst>
                  <a:ext uri="{0D108BD9-81ED-4DB2-BD59-A6C34878D82A}">
                    <a16:rowId xmlns:a16="http://schemas.microsoft.com/office/drawing/2014/main" val="3756010573"/>
                  </a:ext>
                </a:extLst>
              </a:tr>
              <a:tr h="258541">
                <a:tc>
                  <a:txBody>
                    <a:bodyPr/>
                    <a:lstStyle/>
                    <a:p>
                      <a:pPr marL="0" marR="0" algn="ctr">
                        <a:lnSpc>
                          <a:spcPts val="2200"/>
                        </a:lnSpc>
                        <a:spcBef>
                          <a:spcPts val="600"/>
                        </a:spcBef>
                        <a:spcAft>
                          <a:spcPts val="600"/>
                        </a:spcAft>
                      </a:pPr>
                      <a:r>
                        <a:rPr lang="en-US" sz="800" kern="100">
                          <a:effectLst/>
                        </a:rPr>
                        <a:t>Model</a:t>
                      </a:r>
                      <a:endParaRPr lang="en-US" sz="8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dirty="0" smtClean="0">
                          <a:effectLst/>
                        </a:rPr>
                        <a:t>YOLOv8s</a:t>
                      </a:r>
                    </a:p>
                  </a:txBody>
                  <a:tcPr marL="48397" marR="48397" marT="0" marB="0"/>
                </a:tc>
                <a:tc>
                  <a:txBody>
                    <a:bodyPr/>
                    <a:lstStyle/>
                    <a:p>
                      <a:pPr marL="0" marR="0" algn="ctr">
                        <a:lnSpc>
                          <a:spcPts val="2200"/>
                        </a:lnSpc>
                        <a:spcBef>
                          <a:spcPts val="600"/>
                        </a:spcBef>
                        <a:spcAft>
                          <a:spcPts val="600"/>
                        </a:spcAft>
                      </a:pPr>
                      <a:r>
                        <a:rPr lang="en-US" sz="800" kern="100" dirty="0" smtClean="0">
                          <a:effectLst/>
                        </a:rPr>
                        <a:t>YOLOv8s</a:t>
                      </a:r>
                      <a:endParaRPr lang="en-US" sz="800" kern="100" dirty="0">
                        <a:effectLst/>
                      </a:endParaRPr>
                    </a:p>
                  </a:txBody>
                  <a:tcPr marL="48397" marR="48397" marT="0" marB="0"/>
                </a:tc>
                <a:extLst>
                  <a:ext uri="{0D108BD9-81ED-4DB2-BD59-A6C34878D82A}">
                    <a16:rowId xmlns:a16="http://schemas.microsoft.com/office/drawing/2014/main" val="707744709"/>
                  </a:ext>
                </a:extLst>
              </a:tr>
              <a:tr h="227312">
                <a:tc>
                  <a:txBody>
                    <a:bodyPr/>
                    <a:lstStyle/>
                    <a:p>
                      <a:pPr marL="0" marR="0" algn="ctr">
                        <a:lnSpc>
                          <a:spcPts val="2200"/>
                        </a:lnSpc>
                        <a:spcBef>
                          <a:spcPts val="600"/>
                        </a:spcBef>
                        <a:spcAft>
                          <a:spcPts val="600"/>
                        </a:spcAft>
                      </a:pPr>
                      <a:r>
                        <a:rPr lang="en-US" sz="800" kern="100">
                          <a:effectLst/>
                        </a:rPr>
                        <a:t>Epochs</a:t>
                      </a:r>
                      <a:endParaRPr lang="en-US" sz="8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a:effectLst/>
                        </a:rPr>
                        <a:t>300</a:t>
                      </a:r>
                      <a:endParaRPr lang="en-US" sz="8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dirty="0">
                          <a:effectLst/>
                        </a:rPr>
                        <a:t>300</a:t>
                      </a:r>
                      <a:endParaRPr lang="en-US" sz="8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extLst>
                  <a:ext uri="{0D108BD9-81ED-4DB2-BD59-A6C34878D82A}">
                    <a16:rowId xmlns:a16="http://schemas.microsoft.com/office/drawing/2014/main" val="3790406234"/>
                  </a:ext>
                </a:extLst>
              </a:tr>
              <a:tr h="249787">
                <a:tc>
                  <a:txBody>
                    <a:bodyPr/>
                    <a:lstStyle/>
                    <a:p>
                      <a:pPr marL="0" marR="0" algn="ctr">
                        <a:lnSpc>
                          <a:spcPts val="2200"/>
                        </a:lnSpc>
                        <a:spcBef>
                          <a:spcPts val="600"/>
                        </a:spcBef>
                        <a:spcAft>
                          <a:spcPts val="600"/>
                        </a:spcAft>
                      </a:pPr>
                      <a:r>
                        <a:rPr lang="en-US" sz="800" kern="100">
                          <a:effectLst/>
                        </a:rPr>
                        <a:t>Image Size (imgsz)</a:t>
                      </a:r>
                      <a:endParaRPr lang="en-US" sz="8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a:effectLst/>
                        </a:rPr>
                        <a:t>640</a:t>
                      </a:r>
                      <a:endParaRPr lang="en-US" sz="8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dirty="0">
                          <a:effectLst/>
                        </a:rPr>
                        <a:t>640</a:t>
                      </a:r>
                      <a:endParaRPr lang="en-US" sz="8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extLst>
                  <a:ext uri="{0D108BD9-81ED-4DB2-BD59-A6C34878D82A}">
                    <a16:rowId xmlns:a16="http://schemas.microsoft.com/office/drawing/2014/main" val="3511472428"/>
                  </a:ext>
                </a:extLst>
              </a:tr>
              <a:tr h="217156">
                <a:tc>
                  <a:txBody>
                    <a:bodyPr/>
                    <a:lstStyle/>
                    <a:p>
                      <a:pPr marL="0" marR="0" algn="ctr">
                        <a:lnSpc>
                          <a:spcPts val="2200"/>
                        </a:lnSpc>
                        <a:spcBef>
                          <a:spcPts val="600"/>
                        </a:spcBef>
                        <a:spcAft>
                          <a:spcPts val="600"/>
                        </a:spcAft>
                      </a:pPr>
                      <a:r>
                        <a:rPr lang="en-US" sz="800" kern="100">
                          <a:effectLst/>
                        </a:rPr>
                        <a:t>Batch Size (batch)</a:t>
                      </a:r>
                      <a:endParaRPr lang="en-US" sz="8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a:effectLst/>
                        </a:rPr>
                        <a:t>16</a:t>
                      </a:r>
                      <a:endParaRPr lang="en-US" sz="8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dirty="0">
                          <a:effectLst/>
                        </a:rPr>
                        <a:t>32</a:t>
                      </a:r>
                      <a:endParaRPr lang="en-US" sz="8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extLst>
                  <a:ext uri="{0D108BD9-81ED-4DB2-BD59-A6C34878D82A}">
                    <a16:rowId xmlns:a16="http://schemas.microsoft.com/office/drawing/2014/main" val="3209140761"/>
                  </a:ext>
                </a:extLst>
              </a:tr>
              <a:tr h="227312">
                <a:tc>
                  <a:txBody>
                    <a:bodyPr/>
                    <a:lstStyle/>
                    <a:p>
                      <a:pPr marL="0" marR="0" algn="ctr">
                        <a:lnSpc>
                          <a:spcPts val="2200"/>
                        </a:lnSpc>
                        <a:spcBef>
                          <a:spcPts val="600"/>
                        </a:spcBef>
                        <a:spcAft>
                          <a:spcPts val="600"/>
                        </a:spcAft>
                      </a:pPr>
                      <a:r>
                        <a:rPr lang="en-US" sz="800" kern="100">
                          <a:effectLst/>
                        </a:rPr>
                        <a:t>Optimizer</a:t>
                      </a:r>
                      <a:endParaRPr lang="en-US" sz="8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a:effectLst/>
                        </a:rPr>
                        <a:t>SGD</a:t>
                      </a:r>
                      <a:endParaRPr lang="en-US" sz="8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dirty="0" err="1">
                          <a:effectLst/>
                        </a:rPr>
                        <a:t>AdamW</a:t>
                      </a:r>
                      <a:endParaRPr lang="en-US" sz="8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extLst>
                  <a:ext uri="{0D108BD9-81ED-4DB2-BD59-A6C34878D82A}">
                    <a16:rowId xmlns:a16="http://schemas.microsoft.com/office/drawing/2014/main" val="3852971656"/>
                  </a:ext>
                </a:extLst>
              </a:tr>
              <a:tr h="1284616">
                <a:tc>
                  <a:txBody>
                    <a:bodyPr/>
                    <a:lstStyle/>
                    <a:p>
                      <a:pPr marL="0" marR="0" algn="ctr">
                        <a:lnSpc>
                          <a:spcPts val="2200"/>
                        </a:lnSpc>
                        <a:spcBef>
                          <a:spcPts val="600"/>
                        </a:spcBef>
                        <a:spcAft>
                          <a:spcPts val="600"/>
                        </a:spcAft>
                      </a:pPr>
                      <a:r>
                        <a:rPr lang="en-US" sz="800" kern="100" dirty="0">
                          <a:effectLst/>
                        </a:rPr>
                        <a:t>Hyper-parameters</a:t>
                      </a:r>
                      <a:endParaRPr lang="en-US" sz="8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a:effectLst/>
                        </a:rPr>
                        <a:t>Default</a:t>
                      </a:r>
                      <a:endParaRPr lang="en-US" sz="8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tc>
                  <a:txBody>
                    <a:bodyPr/>
                    <a:lstStyle/>
                    <a:p>
                      <a:pPr marL="0" marR="0" algn="ctr">
                        <a:lnSpc>
                          <a:spcPts val="2200"/>
                        </a:lnSpc>
                        <a:spcBef>
                          <a:spcPts val="600"/>
                        </a:spcBef>
                        <a:spcAft>
                          <a:spcPts val="600"/>
                        </a:spcAft>
                      </a:pPr>
                      <a:r>
                        <a:rPr lang="en-US" sz="800" kern="100" dirty="0">
                          <a:effectLst/>
                        </a:rPr>
                        <a:t>lr0: 0.00258; </a:t>
                      </a:r>
                      <a:r>
                        <a:rPr lang="en-US" sz="800" kern="100" dirty="0" err="1">
                          <a:effectLst/>
                        </a:rPr>
                        <a:t>lrf</a:t>
                      </a:r>
                      <a:r>
                        <a:rPr lang="en-US" sz="800" kern="100" dirty="0">
                          <a:effectLst/>
                        </a:rPr>
                        <a:t>: 0.17; momentum: 0.779; </a:t>
                      </a:r>
                      <a:r>
                        <a:rPr lang="en-US" sz="800" kern="100" dirty="0" err="1">
                          <a:effectLst/>
                        </a:rPr>
                        <a:t>weight_decay</a:t>
                      </a:r>
                      <a:r>
                        <a:rPr lang="en-US" sz="800" kern="100" dirty="0">
                          <a:effectLst/>
                        </a:rPr>
                        <a:t>: 0.00058; </a:t>
                      </a:r>
                      <a:r>
                        <a:rPr lang="en-US" sz="800" kern="100" dirty="0" err="1">
                          <a:effectLst/>
                        </a:rPr>
                        <a:t>warmup_epochs</a:t>
                      </a:r>
                      <a:r>
                        <a:rPr lang="en-US" sz="800" kern="100" dirty="0">
                          <a:effectLst/>
                        </a:rPr>
                        <a:t>: 1.33; </a:t>
                      </a:r>
                      <a:r>
                        <a:rPr lang="en-US" sz="800" kern="100" dirty="0" err="1">
                          <a:effectLst/>
                        </a:rPr>
                        <a:t>warmup_momentum</a:t>
                      </a:r>
                      <a:r>
                        <a:rPr lang="en-US" sz="800" kern="100" dirty="0">
                          <a:effectLst/>
                        </a:rPr>
                        <a:t>: 0.86; </a:t>
                      </a:r>
                      <a:r>
                        <a:rPr lang="en-US" sz="800" kern="100" dirty="0" err="1">
                          <a:effectLst/>
                        </a:rPr>
                        <a:t>warmup_bias_lr</a:t>
                      </a:r>
                      <a:r>
                        <a:rPr lang="en-US" sz="800" kern="100" dirty="0">
                          <a:effectLst/>
                        </a:rPr>
                        <a:t>: 0.0711; box: 0.0539; </a:t>
                      </a:r>
                      <a:r>
                        <a:rPr lang="en-US" sz="800" kern="100" dirty="0" err="1">
                          <a:effectLst/>
                        </a:rPr>
                        <a:t>cls</a:t>
                      </a:r>
                      <a:r>
                        <a:rPr lang="en-US" sz="800" kern="100" dirty="0">
                          <a:effectLst/>
                        </a:rPr>
                        <a:t>: 0.299; </a:t>
                      </a:r>
                      <a:r>
                        <a:rPr lang="en-US" sz="800" kern="100" dirty="0" err="1">
                          <a:effectLst/>
                        </a:rPr>
                        <a:t>cls_pw</a:t>
                      </a:r>
                      <a:r>
                        <a:rPr lang="en-US" sz="800" kern="100" dirty="0">
                          <a:effectLst/>
                        </a:rPr>
                        <a:t>: 0.825; </a:t>
                      </a:r>
                      <a:r>
                        <a:rPr lang="en-US" sz="800" kern="100" dirty="0" err="1">
                          <a:effectLst/>
                        </a:rPr>
                        <a:t>obj</a:t>
                      </a:r>
                      <a:r>
                        <a:rPr lang="en-US" sz="800" kern="100" dirty="0">
                          <a:effectLst/>
                        </a:rPr>
                        <a:t>: 0.632; </a:t>
                      </a:r>
                      <a:r>
                        <a:rPr lang="en-US" sz="800" kern="100" dirty="0" err="1">
                          <a:effectLst/>
                        </a:rPr>
                        <a:t>obj_pw</a:t>
                      </a:r>
                      <a:r>
                        <a:rPr lang="en-US" sz="800" kern="100" dirty="0">
                          <a:effectLst/>
                        </a:rPr>
                        <a:t>: 1.0; </a:t>
                      </a:r>
                      <a:r>
                        <a:rPr lang="en-US" sz="800" kern="100" dirty="0" err="1">
                          <a:effectLst/>
                        </a:rPr>
                        <a:t>iou_t</a:t>
                      </a:r>
                      <a:r>
                        <a:rPr lang="en-US" sz="800" kern="100" dirty="0">
                          <a:effectLst/>
                        </a:rPr>
                        <a:t>: 0.2; </a:t>
                      </a:r>
                      <a:r>
                        <a:rPr lang="en-US" sz="800" kern="100" dirty="0" err="1">
                          <a:effectLst/>
                        </a:rPr>
                        <a:t>anchor_t</a:t>
                      </a:r>
                      <a:r>
                        <a:rPr lang="en-US" sz="800" kern="100" dirty="0">
                          <a:effectLst/>
                        </a:rPr>
                        <a:t>: 3.44; anchors: 3.2; </a:t>
                      </a:r>
                      <a:r>
                        <a:rPr lang="en-US" sz="800" kern="100" dirty="0" err="1">
                          <a:effectLst/>
                        </a:rPr>
                        <a:t>fl_gamma</a:t>
                      </a:r>
                      <a:r>
                        <a:rPr lang="en-US" sz="800" kern="100" dirty="0">
                          <a:effectLst/>
                        </a:rPr>
                        <a:t>: 0.0; </a:t>
                      </a:r>
                      <a:r>
                        <a:rPr lang="en-US" sz="800" kern="100" dirty="0" err="1">
                          <a:effectLst/>
                        </a:rPr>
                        <a:t>hsv_h</a:t>
                      </a:r>
                      <a:r>
                        <a:rPr lang="en-US" sz="800" kern="100" dirty="0">
                          <a:effectLst/>
                        </a:rPr>
                        <a:t>: 0.0188; </a:t>
                      </a:r>
                      <a:r>
                        <a:rPr lang="en-US" sz="800" kern="100" dirty="0" err="1">
                          <a:effectLst/>
                        </a:rPr>
                        <a:t>hsv_s</a:t>
                      </a:r>
                      <a:r>
                        <a:rPr lang="en-US" sz="800" kern="100" dirty="0">
                          <a:effectLst/>
                        </a:rPr>
                        <a:t>: 0.704; </a:t>
                      </a:r>
                      <a:r>
                        <a:rPr lang="en-US" sz="800" kern="100" dirty="0" err="1">
                          <a:effectLst/>
                        </a:rPr>
                        <a:t>hsv_v</a:t>
                      </a:r>
                      <a:r>
                        <a:rPr lang="en-US" sz="800" kern="100" dirty="0">
                          <a:effectLst/>
                        </a:rPr>
                        <a:t>: 0.36; degrees: 0.0; translate: 0.0902; scale: 0.491; shear: 0.0; perspective: 0.0; </a:t>
                      </a:r>
                      <a:r>
                        <a:rPr lang="en-US" sz="800" kern="100" dirty="0" err="1">
                          <a:effectLst/>
                        </a:rPr>
                        <a:t>flipud</a:t>
                      </a:r>
                      <a:r>
                        <a:rPr lang="en-US" sz="800" kern="100" dirty="0">
                          <a:effectLst/>
                        </a:rPr>
                        <a:t>: 0.0; </a:t>
                      </a:r>
                      <a:r>
                        <a:rPr lang="en-US" sz="800" kern="100" dirty="0" err="1">
                          <a:effectLst/>
                        </a:rPr>
                        <a:t>fliplr</a:t>
                      </a:r>
                      <a:r>
                        <a:rPr lang="en-US" sz="800" kern="100" dirty="0">
                          <a:effectLst/>
                        </a:rPr>
                        <a:t>: 0.5; mosaic: </a:t>
                      </a:r>
                      <a:r>
                        <a:rPr lang="en-US" sz="800" kern="100" dirty="0" smtClean="0">
                          <a:effectLst/>
                        </a:rPr>
                        <a:t>1.0</a:t>
                      </a:r>
                      <a:endParaRPr lang="en-US" sz="8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48397" marR="48397" marT="0" marB="0"/>
                </a:tc>
                <a:extLst>
                  <a:ext uri="{0D108BD9-81ED-4DB2-BD59-A6C34878D82A}">
                    <a16:rowId xmlns:a16="http://schemas.microsoft.com/office/drawing/2014/main" val="1946813319"/>
                  </a:ext>
                </a:extLst>
              </a:tr>
            </a:tbl>
          </a:graphicData>
        </a:graphic>
      </p:graphicFrame>
      <p:sp>
        <p:nvSpPr>
          <p:cNvPr id="5" name="Rectangle 4"/>
          <p:cNvSpPr/>
          <p:nvPr/>
        </p:nvSpPr>
        <p:spPr>
          <a:xfrm>
            <a:off x="1015043" y="857139"/>
            <a:ext cx="3763338" cy="346057"/>
          </a:xfrm>
          <a:prstGeom prst="rect">
            <a:avLst/>
          </a:prstGeom>
        </p:spPr>
        <p:txBody>
          <a:bodyPr wrap="none">
            <a:spAutoFit/>
          </a:bodyPr>
          <a:lstStyle/>
          <a:p>
            <a:pPr algn="ctr">
              <a:lnSpc>
                <a:spcPts val="2200"/>
              </a:lnSpc>
              <a:spcBef>
                <a:spcPts val="600"/>
              </a:spcBef>
              <a:spcAft>
                <a:spcPts val="600"/>
              </a:spcAft>
            </a:pPr>
            <a:r>
              <a:rPr lang="en-US" b="1" kern="100" dirty="0">
                <a:solidFill>
                  <a:schemeClr val="accent4">
                    <a:lumMod val="75000"/>
                  </a:schemeClr>
                </a:solidFill>
                <a:latin typeface="Times New Roman" panose="02020603050405020304" pitchFamily="18" charset="0"/>
                <a:ea typeface="DengXian" panose="02010600030101010101" pitchFamily="2" charset="-122"/>
              </a:rPr>
              <a:t>Yolov5 hyper parameter tuning for each model</a:t>
            </a:r>
            <a:endParaRPr lang="en-US" sz="1800" b="1" kern="100" dirty="0">
              <a:solidFill>
                <a:schemeClr val="accent4">
                  <a:lumMod val="75000"/>
                </a:schemeClr>
              </a:solidFill>
              <a:effectLst/>
              <a:latin typeface="Times New Roman" panose="02020603050405020304" pitchFamily="18" charset="0"/>
              <a:ea typeface="DengXian" panose="02010600030101010101" pitchFamily="2" charset="-122"/>
            </a:endParaRPr>
          </a:p>
        </p:txBody>
      </p:sp>
    </p:spTree>
    <p:extLst>
      <p:ext uri="{BB962C8B-B14F-4D97-AF65-F5344CB8AC3E}">
        <p14:creationId xmlns:p14="http://schemas.microsoft.com/office/powerpoint/2010/main" val="335990148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Yolov8 Hyper Parameters Tuning</a:t>
            </a:r>
            <a:endParaRPr lang="en-US" dirty="0"/>
          </a:p>
        </p:txBody>
      </p:sp>
      <p:sp>
        <p:nvSpPr>
          <p:cNvPr id="5" name="Rectangle 4"/>
          <p:cNvSpPr/>
          <p:nvPr/>
        </p:nvSpPr>
        <p:spPr>
          <a:xfrm>
            <a:off x="2639530" y="952389"/>
            <a:ext cx="3763338" cy="374461"/>
          </a:xfrm>
          <a:prstGeom prst="rect">
            <a:avLst/>
          </a:prstGeom>
        </p:spPr>
        <p:txBody>
          <a:bodyPr wrap="none">
            <a:spAutoFit/>
          </a:bodyPr>
          <a:lstStyle/>
          <a:p>
            <a:pPr algn="ctr">
              <a:lnSpc>
                <a:spcPts val="2200"/>
              </a:lnSpc>
              <a:spcBef>
                <a:spcPts val="600"/>
              </a:spcBef>
              <a:spcAft>
                <a:spcPts val="600"/>
              </a:spcAft>
            </a:pPr>
            <a:r>
              <a:rPr lang="en-US" b="1" kern="100" dirty="0" smtClean="0">
                <a:solidFill>
                  <a:schemeClr val="accent4">
                    <a:lumMod val="75000"/>
                  </a:schemeClr>
                </a:solidFill>
                <a:latin typeface="Times New Roman" panose="02020603050405020304" pitchFamily="18" charset="0"/>
                <a:ea typeface="DengXian" panose="02010600030101010101" pitchFamily="2" charset="-122"/>
              </a:rPr>
              <a:t>Yolov8 hyper </a:t>
            </a:r>
            <a:r>
              <a:rPr lang="en-US" b="1" kern="100" dirty="0">
                <a:solidFill>
                  <a:schemeClr val="accent4">
                    <a:lumMod val="75000"/>
                  </a:schemeClr>
                </a:solidFill>
                <a:latin typeface="Times New Roman" panose="02020603050405020304" pitchFamily="18" charset="0"/>
                <a:ea typeface="DengXian" panose="02010600030101010101" pitchFamily="2" charset="-122"/>
              </a:rPr>
              <a:t>parameter tuning for each model</a:t>
            </a:r>
            <a:endParaRPr lang="en-US" sz="1800" b="1" kern="100" dirty="0">
              <a:solidFill>
                <a:schemeClr val="accent4">
                  <a:lumMod val="75000"/>
                </a:schemeClr>
              </a:solidFill>
              <a:effectLst/>
              <a:latin typeface="Times New Roman" panose="02020603050405020304" pitchFamily="18" charset="0"/>
              <a:ea typeface="DengXian" panose="02010600030101010101" pitchFamily="2" charset="-122"/>
            </a:endParaRPr>
          </a:p>
        </p:txBody>
      </p:sp>
      <p:graphicFrame>
        <p:nvGraphicFramePr>
          <p:cNvPr id="6" name="Table 5"/>
          <p:cNvGraphicFramePr>
            <a:graphicFrameLocks noGrp="1"/>
          </p:cNvGraphicFramePr>
          <p:nvPr>
            <p:extLst>
              <p:ext uri="{D42A27DB-BD31-4B8C-83A1-F6EECF244321}">
                <p14:modId xmlns:p14="http://schemas.microsoft.com/office/powerpoint/2010/main" val="1591199219"/>
              </p:ext>
            </p:extLst>
          </p:nvPr>
        </p:nvGraphicFramePr>
        <p:xfrm>
          <a:off x="590549" y="1441999"/>
          <a:ext cx="7861300" cy="2927435"/>
        </p:xfrm>
        <a:graphic>
          <a:graphicData uri="http://schemas.openxmlformats.org/drawingml/2006/table">
            <a:tbl>
              <a:tblPr firstRow="1" firstCol="1" bandRow="1">
                <a:tableStyleId>{5C22544A-7EE6-4342-B048-85BDC9FD1C3A}</a:tableStyleId>
              </a:tblPr>
              <a:tblGrid>
                <a:gridCol w="1061684">
                  <a:extLst>
                    <a:ext uri="{9D8B030D-6E8A-4147-A177-3AD203B41FA5}">
                      <a16:colId xmlns:a16="http://schemas.microsoft.com/office/drawing/2014/main" val="3553476050"/>
                    </a:ext>
                  </a:extLst>
                </a:gridCol>
                <a:gridCol w="1033817">
                  <a:extLst>
                    <a:ext uri="{9D8B030D-6E8A-4147-A177-3AD203B41FA5}">
                      <a16:colId xmlns:a16="http://schemas.microsoft.com/office/drawing/2014/main" val="1012482534"/>
                    </a:ext>
                  </a:extLst>
                </a:gridCol>
                <a:gridCol w="2500820">
                  <a:extLst>
                    <a:ext uri="{9D8B030D-6E8A-4147-A177-3AD203B41FA5}">
                      <a16:colId xmlns:a16="http://schemas.microsoft.com/office/drawing/2014/main" val="1850173848"/>
                    </a:ext>
                  </a:extLst>
                </a:gridCol>
                <a:gridCol w="1093169">
                  <a:extLst>
                    <a:ext uri="{9D8B030D-6E8A-4147-A177-3AD203B41FA5}">
                      <a16:colId xmlns:a16="http://schemas.microsoft.com/office/drawing/2014/main" val="1184284341"/>
                    </a:ext>
                  </a:extLst>
                </a:gridCol>
                <a:gridCol w="2171810">
                  <a:extLst>
                    <a:ext uri="{9D8B030D-6E8A-4147-A177-3AD203B41FA5}">
                      <a16:colId xmlns:a16="http://schemas.microsoft.com/office/drawing/2014/main" val="3408931211"/>
                    </a:ext>
                  </a:extLst>
                </a:gridCol>
              </a:tblGrid>
              <a:tr h="265184">
                <a:tc>
                  <a:txBody>
                    <a:bodyPr/>
                    <a:lstStyle/>
                    <a:p>
                      <a:pPr marL="0" marR="0" algn="ctr">
                        <a:lnSpc>
                          <a:spcPct val="100000"/>
                        </a:lnSpc>
                        <a:spcBef>
                          <a:spcPts val="0"/>
                        </a:spcBef>
                        <a:spcAft>
                          <a:spcPts val="0"/>
                        </a:spcAft>
                      </a:pPr>
                      <a:r>
                        <a:rPr lang="en-US" sz="900" kern="100">
                          <a:effectLst/>
                        </a:rPr>
                        <a:t>Feature</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Exp.: 1 (default)</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Exp.: 2 (custom)</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Exp.: 3 (default)</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dirty="0">
                          <a:effectLst/>
                        </a:rPr>
                        <a:t>Exp.: 4 (custom)</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extLst>
                  <a:ext uri="{0D108BD9-81ED-4DB2-BD59-A6C34878D82A}">
                    <a16:rowId xmlns:a16="http://schemas.microsoft.com/office/drawing/2014/main" val="2612548107"/>
                  </a:ext>
                </a:extLst>
              </a:tr>
              <a:tr h="179343">
                <a:tc>
                  <a:txBody>
                    <a:bodyPr/>
                    <a:lstStyle/>
                    <a:p>
                      <a:pPr marL="0" marR="0" algn="ctr">
                        <a:lnSpc>
                          <a:spcPct val="100000"/>
                        </a:lnSpc>
                        <a:spcBef>
                          <a:spcPts val="0"/>
                        </a:spcBef>
                        <a:spcAft>
                          <a:spcPts val="0"/>
                        </a:spcAft>
                      </a:pPr>
                      <a:r>
                        <a:rPr lang="en-US" sz="900" kern="100" dirty="0">
                          <a:effectLst/>
                        </a:rPr>
                        <a:t>Model</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dirty="0" smtClean="0">
                          <a:effectLst/>
                        </a:rPr>
                        <a:t>YOLOv8n</a:t>
                      </a:r>
                      <a:endParaRPr lang="en-US" sz="900" kern="100" dirty="0">
                        <a:effectLst/>
                      </a:endParaRPr>
                    </a:p>
                  </a:txBody>
                  <a:tcPr marL="28506" marR="28506" marT="0" marB="0"/>
                </a:tc>
                <a:tc>
                  <a:txBody>
                    <a:bodyPr/>
                    <a:lstStyle/>
                    <a:p>
                      <a:pPr marL="0" marR="0" algn="ctr">
                        <a:lnSpc>
                          <a:spcPct val="100000"/>
                        </a:lnSpc>
                        <a:spcBef>
                          <a:spcPts val="0"/>
                        </a:spcBef>
                        <a:spcAft>
                          <a:spcPts val="0"/>
                        </a:spcAft>
                      </a:pPr>
                      <a:r>
                        <a:rPr lang="en-US" sz="900" kern="100" dirty="0" smtClean="0">
                          <a:effectLst/>
                        </a:rPr>
                        <a:t>YOLOv8n</a:t>
                      </a:r>
                      <a:endParaRPr lang="en-US" sz="900" kern="100" dirty="0">
                        <a:effectLst/>
                      </a:endParaRPr>
                    </a:p>
                  </a:txBody>
                  <a:tcPr marL="28506" marR="28506" marT="0" marB="0"/>
                </a:tc>
                <a:tc>
                  <a:txBody>
                    <a:bodyPr/>
                    <a:lstStyle/>
                    <a:p>
                      <a:pPr marL="0" marR="0" algn="ctr">
                        <a:lnSpc>
                          <a:spcPct val="100000"/>
                        </a:lnSpc>
                        <a:spcBef>
                          <a:spcPts val="0"/>
                        </a:spcBef>
                        <a:spcAft>
                          <a:spcPts val="0"/>
                        </a:spcAft>
                      </a:pPr>
                      <a:r>
                        <a:rPr lang="en-US" sz="900" kern="100" dirty="0" smtClean="0">
                          <a:effectLst/>
                        </a:rPr>
                        <a:t>YOLOv8s</a:t>
                      </a:r>
                      <a:endParaRPr lang="en-US" sz="900" kern="100" dirty="0">
                        <a:effectLst/>
                      </a:endParaRPr>
                    </a:p>
                  </a:txBody>
                  <a:tcPr marL="28506" marR="28506" marT="0" marB="0"/>
                </a:tc>
                <a:tc>
                  <a:txBody>
                    <a:bodyPr/>
                    <a:lstStyle/>
                    <a:p>
                      <a:pPr marL="0" marR="0" algn="ctr">
                        <a:lnSpc>
                          <a:spcPct val="100000"/>
                        </a:lnSpc>
                        <a:spcBef>
                          <a:spcPts val="0"/>
                        </a:spcBef>
                        <a:spcAft>
                          <a:spcPts val="0"/>
                        </a:spcAft>
                      </a:pPr>
                      <a:r>
                        <a:rPr lang="en-US" sz="900" kern="100" dirty="0" smtClean="0">
                          <a:effectLst/>
                        </a:rPr>
                        <a:t>YOLOv8s</a:t>
                      </a:r>
                      <a:endParaRPr lang="en-US" sz="900" kern="100" dirty="0">
                        <a:effectLst/>
                      </a:endParaRPr>
                    </a:p>
                  </a:txBody>
                  <a:tcPr marL="28506" marR="28506" marT="0" marB="0"/>
                </a:tc>
                <a:extLst>
                  <a:ext uri="{0D108BD9-81ED-4DB2-BD59-A6C34878D82A}">
                    <a16:rowId xmlns:a16="http://schemas.microsoft.com/office/drawing/2014/main" val="3274107722"/>
                  </a:ext>
                </a:extLst>
              </a:tr>
              <a:tr h="145733">
                <a:tc>
                  <a:txBody>
                    <a:bodyPr/>
                    <a:lstStyle/>
                    <a:p>
                      <a:pPr marL="0" marR="0" algn="ctr">
                        <a:lnSpc>
                          <a:spcPct val="100000"/>
                        </a:lnSpc>
                        <a:spcBef>
                          <a:spcPts val="0"/>
                        </a:spcBef>
                        <a:spcAft>
                          <a:spcPts val="0"/>
                        </a:spcAft>
                      </a:pPr>
                      <a:r>
                        <a:rPr lang="en-US" sz="900" kern="100">
                          <a:effectLst/>
                        </a:rPr>
                        <a:t>Epochs</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dirty="0">
                          <a:effectLst/>
                        </a:rPr>
                        <a:t>300</a:t>
                      </a:r>
                      <a:endParaRPr lang="en-US" sz="9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300</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300</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300</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extLst>
                  <a:ext uri="{0D108BD9-81ED-4DB2-BD59-A6C34878D82A}">
                    <a16:rowId xmlns:a16="http://schemas.microsoft.com/office/drawing/2014/main" val="3281746927"/>
                  </a:ext>
                </a:extLst>
              </a:tr>
              <a:tr h="111257">
                <a:tc>
                  <a:txBody>
                    <a:bodyPr/>
                    <a:lstStyle/>
                    <a:p>
                      <a:pPr marL="0" marR="0" algn="ctr">
                        <a:lnSpc>
                          <a:spcPct val="100000"/>
                        </a:lnSpc>
                        <a:spcBef>
                          <a:spcPts val="0"/>
                        </a:spcBef>
                        <a:spcAft>
                          <a:spcPts val="0"/>
                        </a:spcAft>
                      </a:pPr>
                      <a:r>
                        <a:rPr lang="en-US" sz="900" kern="100">
                          <a:effectLst/>
                        </a:rPr>
                        <a:t>Image Size (imgsz)</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640</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640</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640</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640</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extLst>
                  <a:ext uri="{0D108BD9-81ED-4DB2-BD59-A6C34878D82A}">
                    <a16:rowId xmlns:a16="http://schemas.microsoft.com/office/drawing/2014/main" val="996200277"/>
                  </a:ext>
                </a:extLst>
              </a:tr>
              <a:tr h="76781">
                <a:tc>
                  <a:txBody>
                    <a:bodyPr/>
                    <a:lstStyle/>
                    <a:p>
                      <a:pPr marL="0" marR="0" algn="ctr">
                        <a:lnSpc>
                          <a:spcPct val="100000"/>
                        </a:lnSpc>
                        <a:spcBef>
                          <a:spcPts val="0"/>
                        </a:spcBef>
                        <a:spcAft>
                          <a:spcPts val="0"/>
                        </a:spcAft>
                      </a:pPr>
                      <a:r>
                        <a:rPr lang="en-US" sz="900" kern="100">
                          <a:effectLst/>
                        </a:rPr>
                        <a:t>Batch Size (batch)</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16</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32</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16</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32</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extLst>
                  <a:ext uri="{0D108BD9-81ED-4DB2-BD59-A6C34878D82A}">
                    <a16:rowId xmlns:a16="http://schemas.microsoft.com/office/drawing/2014/main" val="1360755927"/>
                  </a:ext>
                </a:extLst>
              </a:tr>
              <a:tr h="82256">
                <a:tc>
                  <a:txBody>
                    <a:bodyPr/>
                    <a:lstStyle/>
                    <a:p>
                      <a:pPr marL="0" marR="0" algn="ctr">
                        <a:lnSpc>
                          <a:spcPct val="100000"/>
                        </a:lnSpc>
                        <a:spcBef>
                          <a:spcPts val="0"/>
                        </a:spcBef>
                        <a:spcAft>
                          <a:spcPts val="0"/>
                        </a:spcAft>
                      </a:pPr>
                      <a:r>
                        <a:rPr lang="en-US" sz="900" kern="100">
                          <a:effectLst/>
                        </a:rPr>
                        <a:t>Freeze</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dirty="0">
                          <a:effectLst/>
                        </a:rPr>
                        <a:t>[0</a:t>
                      </a:r>
                      <a:r>
                        <a:rPr lang="en-US" sz="900" kern="100" dirty="0" smtClean="0">
                          <a:effectLst/>
                        </a:rPr>
                        <a:t>] (Freeze First Layer)</a:t>
                      </a:r>
                      <a:endParaRPr lang="en-US" sz="900" kern="100" dirty="0">
                        <a:effectLst/>
                      </a:endParaRPr>
                    </a:p>
                  </a:txBody>
                  <a:tcPr marL="28506" marR="28506" marT="0" marB="0"/>
                </a:tc>
                <a:tc>
                  <a:txBody>
                    <a:bodyPr/>
                    <a:lstStyle/>
                    <a:p>
                      <a:pPr marL="0" marR="0" algn="ctr">
                        <a:lnSpc>
                          <a:spcPct val="100000"/>
                        </a:lnSpc>
                        <a:spcBef>
                          <a:spcPts val="0"/>
                        </a:spcBef>
                        <a:spcAft>
                          <a:spcPts val="0"/>
                        </a:spcAft>
                      </a:pPr>
                      <a:r>
                        <a:rPr lang="en-US" sz="900" kern="100">
                          <a:effectLst/>
                        </a:rPr>
                        <a:t>--</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dirty="0">
                          <a:effectLst/>
                        </a:rPr>
                        <a:t>[0</a:t>
                      </a:r>
                      <a:r>
                        <a:rPr lang="en-US" sz="900" kern="100" dirty="0" smtClean="0">
                          <a:effectLst/>
                        </a:rPr>
                        <a:t>] (Freeze First Layer]</a:t>
                      </a:r>
                      <a:endParaRPr lang="en-US" sz="900" kern="100" dirty="0">
                        <a:effectLst/>
                      </a:endParaRPr>
                    </a:p>
                  </a:txBody>
                  <a:tcPr marL="28506" marR="28506" marT="0" marB="0"/>
                </a:tc>
                <a:extLst>
                  <a:ext uri="{0D108BD9-81ED-4DB2-BD59-A6C34878D82A}">
                    <a16:rowId xmlns:a16="http://schemas.microsoft.com/office/drawing/2014/main" val="2868223385"/>
                  </a:ext>
                </a:extLst>
              </a:tr>
              <a:tr h="142615">
                <a:tc>
                  <a:txBody>
                    <a:bodyPr/>
                    <a:lstStyle/>
                    <a:p>
                      <a:pPr marL="0" marR="0" algn="ctr">
                        <a:lnSpc>
                          <a:spcPct val="100000"/>
                        </a:lnSpc>
                        <a:spcBef>
                          <a:spcPts val="0"/>
                        </a:spcBef>
                        <a:spcAft>
                          <a:spcPts val="0"/>
                        </a:spcAft>
                      </a:pPr>
                      <a:r>
                        <a:rPr lang="en-US" sz="900" kern="100">
                          <a:effectLst/>
                        </a:rPr>
                        <a:t>Dropout</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0.1</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0.1</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extLst>
                  <a:ext uri="{0D108BD9-81ED-4DB2-BD59-A6C34878D82A}">
                    <a16:rowId xmlns:a16="http://schemas.microsoft.com/office/drawing/2014/main" val="2053511411"/>
                  </a:ext>
                </a:extLst>
              </a:tr>
              <a:tr h="99054">
                <a:tc>
                  <a:txBody>
                    <a:bodyPr/>
                    <a:lstStyle/>
                    <a:p>
                      <a:pPr marL="0" marR="0" algn="ctr">
                        <a:lnSpc>
                          <a:spcPct val="100000"/>
                        </a:lnSpc>
                        <a:spcBef>
                          <a:spcPts val="0"/>
                        </a:spcBef>
                        <a:spcAft>
                          <a:spcPts val="0"/>
                        </a:spcAft>
                      </a:pPr>
                      <a:r>
                        <a:rPr lang="en-US" sz="900" kern="100">
                          <a:effectLst/>
                        </a:rPr>
                        <a:t>Optimizer</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AdamW</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dirty="0">
                          <a:effectLst/>
                        </a:rPr>
                        <a:t>SGD</a:t>
                      </a:r>
                      <a:endParaRPr lang="en-US" sz="9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AdamW</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SGD</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extLst>
                  <a:ext uri="{0D108BD9-81ED-4DB2-BD59-A6C34878D82A}">
                    <a16:rowId xmlns:a16="http://schemas.microsoft.com/office/drawing/2014/main" val="4163762416"/>
                  </a:ext>
                </a:extLst>
              </a:tr>
              <a:tr h="925358">
                <a:tc>
                  <a:txBody>
                    <a:bodyPr/>
                    <a:lstStyle/>
                    <a:p>
                      <a:pPr marL="0" marR="0" algn="ctr">
                        <a:lnSpc>
                          <a:spcPct val="100000"/>
                        </a:lnSpc>
                        <a:spcBef>
                          <a:spcPts val="0"/>
                        </a:spcBef>
                        <a:spcAft>
                          <a:spcPts val="0"/>
                        </a:spcAft>
                      </a:pPr>
                      <a:r>
                        <a:rPr lang="en-US" sz="900" kern="100" dirty="0">
                          <a:effectLst/>
                        </a:rPr>
                        <a:t>Hyper-parameters</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a:effectLst/>
                        </a:rPr>
                        <a:t>Default</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dirty="0">
                          <a:effectLst/>
                        </a:rPr>
                        <a:t>lr0=0.00938, </a:t>
                      </a:r>
                      <a:r>
                        <a:rPr lang="en-US" sz="900" kern="100" dirty="0" err="1">
                          <a:effectLst/>
                        </a:rPr>
                        <a:t>lrf</a:t>
                      </a:r>
                      <a:r>
                        <a:rPr lang="en-US" sz="900" kern="100" dirty="0">
                          <a:effectLst/>
                        </a:rPr>
                        <a:t>=0.00875, momentum=0.93099, </a:t>
                      </a:r>
                      <a:r>
                        <a:rPr lang="en-US" sz="900" kern="100" dirty="0" err="1">
                          <a:effectLst/>
                        </a:rPr>
                        <a:t>weight_decay</a:t>
                      </a:r>
                      <a:r>
                        <a:rPr lang="en-US" sz="900" kern="100" dirty="0">
                          <a:effectLst/>
                        </a:rPr>
                        <a:t>=0.00057, </a:t>
                      </a:r>
                      <a:r>
                        <a:rPr lang="en-US" sz="900" kern="100" dirty="0" err="1">
                          <a:effectLst/>
                        </a:rPr>
                        <a:t>warmup_epochs</a:t>
                      </a:r>
                      <a:r>
                        <a:rPr lang="en-US" sz="900" kern="100" dirty="0">
                          <a:effectLst/>
                        </a:rPr>
                        <a:t>=3.0, </a:t>
                      </a:r>
                      <a:r>
                        <a:rPr lang="en-US" sz="900" kern="100" dirty="0" err="1">
                          <a:effectLst/>
                        </a:rPr>
                        <a:t>warmup_momentum</a:t>
                      </a:r>
                      <a:r>
                        <a:rPr lang="en-US" sz="900" kern="100" dirty="0">
                          <a:effectLst/>
                        </a:rPr>
                        <a:t>=0.75579, box=7.02336, </a:t>
                      </a:r>
                      <a:r>
                        <a:rPr lang="en-US" sz="900" kern="100" dirty="0" err="1">
                          <a:effectLst/>
                        </a:rPr>
                        <a:t>cls</a:t>
                      </a:r>
                      <a:r>
                        <a:rPr lang="en-US" sz="900" kern="100" dirty="0">
                          <a:effectLst/>
                        </a:rPr>
                        <a:t>=0.44188, </a:t>
                      </a:r>
                      <a:r>
                        <a:rPr lang="en-US" sz="900" kern="100" dirty="0" err="1">
                          <a:effectLst/>
                        </a:rPr>
                        <a:t>dfl</a:t>
                      </a:r>
                      <a:r>
                        <a:rPr lang="en-US" sz="900" kern="100" dirty="0">
                          <a:effectLst/>
                        </a:rPr>
                        <a:t>=1.40956, </a:t>
                      </a:r>
                      <a:r>
                        <a:rPr lang="en-US" sz="900" kern="100" dirty="0" err="1">
                          <a:effectLst/>
                        </a:rPr>
                        <a:t>hsv_h</a:t>
                      </a:r>
                      <a:r>
                        <a:rPr lang="en-US" sz="900" kern="100" dirty="0">
                          <a:effectLst/>
                        </a:rPr>
                        <a:t>=0.0154, </a:t>
                      </a:r>
                      <a:r>
                        <a:rPr lang="en-US" sz="900" kern="100" dirty="0" err="1">
                          <a:effectLst/>
                        </a:rPr>
                        <a:t>hsv_s</a:t>
                      </a:r>
                      <a:r>
                        <a:rPr lang="en-US" sz="900" kern="100" dirty="0">
                          <a:effectLst/>
                        </a:rPr>
                        <a:t>=0.73327, </a:t>
                      </a:r>
                      <a:r>
                        <a:rPr lang="en-US" sz="900" kern="100" dirty="0" err="1">
                          <a:effectLst/>
                        </a:rPr>
                        <a:t>hsv_v</a:t>
                      </a:r>
                      <a:r>
                        <a:rPr lang="en-US" sz="900" kern="100" dirty="0">
                          <a:effectLst/>
                        </a:rPr>
                        <a:t>=0.36094, degrees=0.0, translate=0.09004, scale=0.5, shear=0.0, perspective=0.0, </a:t>
                      </a:r>
                      <a:r>
                        <a:rPr lang="en-US" sz="900" kern="100" dirty="0" err="1">
                          <a:effectLst/>
                        </a:rPr>
                        <a:t>flipud</a:t>
                      </a:r>
                      <a:r>
                        <a:rPr lang="en-US" sz="900" kern="100" dirty="0">
                          <a:effectLst/>
                        </a:rPr>
                        <a:t>=0.0, </a:t>
                      </a:r>
                      <a:r>
                        <a:rPr lang="en-US" sz="900" kern="100" dirty="0" err="1">
                          <a:effectLst/>
                        </a:rPr>
                        <a:t>fliplr</a:t>
                      </a:r>
                      <a:r>
                        <a:rPr lang="en-US" sz="900" kern="100" dirty="0">
                          <a:effectLst/>
                        </a:rPr>
                        <a:t>=0.48808, </a:t>
                      </a:r>
                      <a:r>
                        <a:rPr lang="en-US" sz="900" kern="100" dirty="0" err="1">
                          <a:effectLst/>
                        </a:rPr>
                        <a:t>bgr</a:t>
                      </a:r>
                      <a:r>
                        <a:rPr lang="en-US" sz="900" kern="100" dirty="0">
                          <a:effectLst/>
                        </a:rPr>
                        <a:t>=0.0, mosaic=1.0, </a:t>
                      </a:r>
                      <a:r>
                        <a:rPr lang="en-US" sz="900" kern="100" dirty="0" err="1">
                          <a:effectLst/>
                        </a:rPr>
                        <a:t>mixup</a:t>
                      </a:r>
                      <a:r>
                        <a:rPr lang="en-US" sz="900" kern="100" dirty="0">
                          <a:effectLst/>
                        </a:rPr>
                        <a:t>=0.0, </a:t>
                      </a:r>
                      <a:r>
                        <a:rPr lang="en-US" sz="900" kern="100" dirty="0" err="1">
                          <a:effectLst/>
                        </a:rPr>
                        <a:t>copy_paste</a:t>
                      </a:r>
                      <a:r>
                        <a:rPr lang="en-US" sz="900" kern="100" dirty="0">
                          <a:effectLst/>
                        </a:rPr>
                        <a:t>=0.0</a:t>
                      </a:r>
                      <a:endParaRPr lang="en-US" sz="9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dirty="0">
                          <a:effectLst/>
                        </a:rPr>
                        <a:t>Default</a:t>
                      </a:r>
                      <a:endParaRPr lang="en-US" sz="9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tc>
                  <a:txBody>
                    <a:bodyPr/>
                    <a:lstStyle/>
                    <a:p>
                      <a:pPr marL="0" marR="0" algn="ctr">
                        <a:lnSpc>
                          <a:spcPct val="100000"/>
                        </a:lnSpc>
                        <a:spcBef>
                          <a:spcPts val="0"/>
                        </a:spcBef>
                        <a:spcAft>
                          <a:spcPts val="0"/>
                        </a:spcAft>
                      </a:pPr>
                      <a:r>
                        <a:rPr lang="en-US" sz="900" kern="100" dirty="0">
                          <a:effectLst/>
                        </a:rPr>
                        <a:t>lr0=0.00933, </a:t>
                      </a:r>
                      <a:r>
                        <a:rPr lang="en-US" sz="900" kern="100" dirty="0" err="1">
                          <a:effectLst/>
                        </a:rPr>
                        <a:t>lrf</a:t>
                      </a:r>
                      <a:r>
                        <a:rPr lang="en-US" sz="900" kern="100" dirty="0">
                          <a:effectLst/>
                        </a:rPr>
                        <a:t>=0.0102, momentum=0.938, </a:t>
                      </a:r>
                      <a:r>
                        <a:rPr lang="en-US" sz="900" kern="100" dirty="0" err="1">
                          <a:effectLst/>
                        </a:rPr>
                        <a:t>weight_decay</a:t>
                      </a:r>
                      <a:r>
                        <a:rPr lang="en-US" sz="900" kern="100" dirty="0">
                          <a:effectLst/>
                        </a:rPr>
                        <a:t>=0.0005, </a:t>
                      </a:r>
                      <a:r>
                        <a:rPr lang="en-US" sz="900" kern="100" dirty="0" err="1">
                          <a:effectLst/>
                        </a:rPr>
                        <a:t>warmup_epochs</a:t>
                      </a:r>
                      <a:r>
                        <a:rPr lang="en-US" sz="900" kern="100" dirty="0">
                          <a:effectLst/>
                        </a:rPr>
                        <a:t>=3.05, </a:t>
                      </a:r>
                      <a:r>
                        <a:rPr lang="en-US" sz="900" kern="100" dirty="0" err="1">
                          <a:effectLst/>
                        </a:rPr>
                        <a:t>warmup_momentum</a:t>
                      </a:r>
                      <a:r>
                        <a:rPr lang="en-US" sz="900" kern="100" dirty="0">
                          <a:effectLst/>
                        </a:rPr>
                        <a:t>=0.85, box=7.6, </a:t>
                      </a:r>
                      <a:r>
                        <a:rPr lang="en-US" sz="900" kern="100" dirty="0" err="1">
                          <a:effectLst/>
                        </a:rPr>
                        <a:t>cls</a:t>
                      </a:r>
                      <a:r>
                        <a:rPr lang="en-US" sz="900" kern="100" dirty="0">
                          <a:effectLst/>
                        </a:rPr>
                        <a:t>=0.55, </a:t>
                      </a:r>
                      <a:r>
                        <a:rPr lang="en-US" sz="900" kern="100" dirty="0" err="1">
                          <a:effectLst/>
                        </a:rPr>
                        <a:t>dfl</a:t>
                      </a:r>
                      <a:r>
                        <a:rPr lang="en-US" sz="900" kern="100" dirty="0">
                          <a:effectLst/>
                        </a:rPr>
                        <a:t>=1.5, </a:t>
                      </a:r>
                      <a:r>
                        <a:rPr lang="en-US" sz="900" kern="100" dirty="0" err="1">
                          <a:effectLst/>
                        </a:rPr>
                        <a:t>hsv_h</a:t>
                      </a:r>
                      <a:r>
                        <a:rPr lang="en-US" sz="900" kern="100" dirty="0">
                          <a:effectLst/>
                        </a:rPr>
                        <a:t>=0.017, </a:t>
                      </a:r>
                      <a:r>
                        <a:rPr lang="en-US" sz="900" kern="100" dirty="0" err="1">
                          <a:effectLst/>
                        </a:rPr>
                        <a:t>hsv_s</a:t>
                      </a:r>
                      <a:r>
                        <a:rPr lang="en-US" sz="900" kern="100" dirty="0">
                          <a:effectLst/>
                        </a:rPr>
                        <a:t>=0.69, </a:t>
                      </a:r>
                      <a:r>
                        <a:rPr lang="en-US" sz="900" kern="100" dirty="0" err="1">
                          <a:effectLst/>
                        </a:rPr>
                        <a:t>hsv_v</a:t>
                      </a:r>
                      <a:r>
                        <a:rPr lang="en-US" sz="900" kern="100" dirty="0">
                          <a:effectLst/>
                        </a:rPr>
                        <a:t>=0.45, degrees=0.0, translate=0.10, pose=12.5, </a:t>
                      </a:r>
                      <a:r>
                        <a:rPr lang="en-US" sz="900" kern="100" dirty="0" err="1">
                          <a:effectLst/>
                        </a:rPr>
                        <a:t>kobj</a:t>
                      </a:r>
                      <a:r>
                        <a:rPr lang="en-US" sz="900" kern="100" dirty="0">
                          <a:effectLst/>
                        </a:rPr>
                        <a:t>=1.1, scale=0.55, shear=0.0,perspective=0.0, </a:t>
                      </a:r>
                      <a:r>
                        <a:rPr lang="en-US" sz="900" kern="100" dirty="0" err="1">
                          <a:effectLst/>
                        </a:rPr>
                        <a:t>flipud</a:t>
                      </a:r>
                      <a:r>
                        <a:rPr lang="en-US" sz="900" kern="100" dirty="0">
                          <a:effectLst/>
                        </a:rPr>
                        <a:t>=0.0, </a:t>
                      </a:r>
                      <a:r>
                        <a:rPr lang="en-US" sz="900" kern="100" dirty="0" err="1">
                          <a:effectLst/>
                        </a:rPr>
                        <a:t>fliplr</a:t>
                      </a:r>
                      <a:r>
                        <a:rPr lang="en-US" sz="900" kern="100" dirty="0">
                          <a:effectLst/>
                        </a:rPr>
                        <a:t>=0.55, </a:t>
                      </a:r>
                      <a:r>
                        <a:rPr lang="en-US" sz="900" kern="100" dirty="0" err="1">
                          <a:effectLst/>
                        </a:rPr>
                        <a:t>bgr</a:t>
                      </a:r>
                      <a:r>
                        <a:rPr lang="en-US" sz="900" kern="100" dirty="0">
                          <a:effectLst/>
                        </a:rPr>
                        <a:t>=0.0, mosaic=1.0, </a:t>
                      </a:r>
                      <a:r>
                        <a:rPr lang="en-US" sz="900" kern="100" dirty="0" err="1">
                          <a:effectLst/>
                        </a:rPr>
                        <a:t>mixup</a:t>
                      </a:r>
                      <a:r>
                        <a:rPr lang="en-US" sz="900" kern="100" dirty="0">
                          <a:effectLst/>
                        </a:rPr>
                        <a:t>=0.0,copy_paste=0.0</a:t>
                      </a:r>
                      <a:endParaRPr lang="en-US" sz="9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506" marR="28506" marT="0" marB="0"/>
                </a:tc>
                <a:extLst>
                  <a:ext uri="{0D108BD9-81ED-4DB2-BD59-A6C34878D82A}">
                    <a16:rowId xmlns:a16="http://schemas.microsoft.com/office/drawing/2014/main" val="3739648340"/>
                  </a:ext>
                </a:extLst>
              </a:tr>
            </a:tbl>
          </a:graphicData>
        </a:graphic>
      </p:graphicFrame>
    </p:spTree>
    <p:extLst>
      <p:ext uri="{BB962C8B-B14F-4D97-AF65-F5344CB8AC3E}">
        <p14:creationId xmlns:p14="http://schemas.microsoft.com/office/powerpoint/2010/main" val="4080527205"/>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25"/>
          <p:cNvSpPr txBox="1">
            <a:spLocks noGrp="1"/>
          </p:cNvSpPr>
          <p:nvPr>
            <p:ph type="title"/>
          </p:nvPr>
        </p:nvSpPr>
        <p:spPr>
          <a:xfrm>
            <a:off x="1204913" y="226503"/>
            <a:ext cx="6482886" cy="360068"/>
          </a:xfrm>
          <a:prstGeom prst="rect">
            <a:avLst/>
          </a:prstGeom>
          <a:noFill/>
          <a:ln>
            <a:noFill/>
          </a:ln>
        </p:spPr>
        <p:txBody>
          <a:bodyPr spcFirstLastPara="1" wrap="square" lIns="68575" tIns="34275" rIns="68575" bIns="34275" anchor="ctr" anchorCtr="0">
            <a:spAutoFit/>
          </a:bodyPr>
          <a:lstStyle/>
          <a:p>
            <a:r>
              <a:rPr lang="en-US" dirty="0"/>
              <a:t>Training Metrics </a:t>
            </a:r>
            <a:r>
              <a:rPr lang="en-US" dirty="0" smtClean="0"/>
              <a:t>Comparison(Yolov5)</a:t>
            </a:r>
            <a:endParaRPr lang="en-GB" dirty="0"/>
          </a:p>
        </p:txBody>
      </p:sp>
      <p:sp>
        <p:nvSpPr>
          <p:cNvPr id="2140" name="Google Shape;2140;p125"/>
          <p:cNvSpPr txBox="1"/>
          <p:nvPr/>
        </p:nvSpPr>
        <p:spPr>
          <a:xfrm>
            <a:off x="268014" y="176333"/>
            <a:ext cx="727349" cy="484584"/>
          </a:xfrm>
          <a:prstGeom prst="rect">
            <a:avLst/>
          </a:prstGeom>
          <a:noFill/>
          <a:ln>
            <a:noFill/>
          </a:ln>
        </p:spPr>
        <p:txBody>
          <a:bodyPr spcFirstLastPara="1" wrap="square" lIns="68575" tIns="34275" rIns="68575" bIns="34275" anchor="t" anchorCtr="0">
            <a:spAutoFit/>
          </a:bodyPr>
          <a:lstStyle/>
          <a:p>
            <a:pPr marL="177800" marR="0" lvl="0" indent="-177800" algn="ctr" rtl="0">
              <a:lnSpc>
                <a:spcPct val="100000"/>
              </a:lnSpc>
              <a:spcBef>
                <a:spcPts val="0"/>
              </a:spcBef>
              <a:spcAft>
                <a:spcPts val="0"/>
              </a:spcAft>
              <a:buClr>
                <a:srgbClr val="FFFFFF"/>
              </a:buClr>
              <a:buSzPts val="2700"/>
              <a:buFont typeface="Century Gothic" panose="020B0502020202020204"/>
              <a:buNone/>
            </a:pPr>
            <a:r>
              <a:rPr lang="en-GB"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3" name="Group 12"/>
          <p:cNvGrpSpPr/>
          <p:nvPr/>
        </p:nvGrpSpPr>
        <p:grpSpPr>
          <a:xfrm>
            <a:off x="1047750" y="793751"/>
            <a:ext cx="7200899" cy="3835400"/>
            <a:chOff x="0" y="0"/>
            <a:chExt cx="5486793" cy="3346767"/>
          </a:xfrm>
        </p:grpSpPr>
        <p:grpSp>
          <p:nvGrpSpPr>
            <p:cNvPr id="14" name="Group 13"/>
            <p:cNvGrpSpPr/>
            <p:nvPr/>
          </p:nvGrpSpPr>
          <p:grpSpPr>
            <a:xfrm>
              <a:off x="0" y="0"/>
              <a:ext cx="5323205" cy="3048000"/>
              <a:chOff x="0" y="0"/>
              <a:chExt cx="5323205" cy="304800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524760" cy="1511300"/>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200" y="0"/>
                <a:ext cx="2580005" cy="1511300"/>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1657350"/>
                <a:ext cx="2410460" cy="135255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200" y="1568450"/>
                <a:ext cx="2580005" cy="1479550"/>
              </a:xfrm>
              <a:prstGeom prst="rect">
                <a:avLst/>
              </a:prstGeom>
            </p:spPr>
          </p:pic>
        </p:grpSp>
        <p:sp>
          <p:nvSpPr>
            <p:cNvPr id="15" name="Text Box 48"/>
            <p:cNvSpPr txBox="1"/>
            <p:nvPr/>
          </p:nvSpPr>
          <p:spPr>
            <a:xfrm>
              <a:off x="163588" y="3041332"/>
              <a:ext cx="5323205" cy="30543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600"/>
                </a:spcBef>
                <a:spcAft>
                  <a:spcPts val="600"/>
                </a:spcAft>
              </a:pPr>
              <a:r>
                <a:rPr lang="en-US" sz="1050" i="0" kern="100" dirty="0">
                  <a:solidFill>
                    <a:schemeClr val="accent4">
                      <a:lumMod val="75000"/>
                    </a:schemeClr>
                  </a:solidFill>
                  <a:effectLst/>
                  <a:latin typeface="Times New Roman" panose="02020603050405020304" pitchFamily="18" charset="0"/>
                  <a:ea typeface="DengXian" panose="02010600030101010101" pitchFamily="2" charset="-122"/>
                </a:rPr>
                <a:t>Figure 3 Training Matrices Comparison between default and custom Models</a:t>
              </a:r>
              <a:endParaRPr lang="en-US" sz="900" i="1" kern="100" dirty="0">
                <a:solidFill>
                  <a:schemeClr val="accent4">
                    <a:lumMod val="75000"/>
                  </a:schemeClr>
                </a:solidFill>
                <a:effectLst/>
                <a:latin typeface="Times New Roman" panose="02020603050405020304" pitchFamily="18" charset="0"/>
                <a:ea typeface="DengXian" panose="02010600030101010101" pitchFamily="2" charset="-122"/>
              </a:endParaRPr>
            </a:p>
          </p:txBody>
        </p:sp>
      </p:grpSp>
    </p:spTree>
  </p:cSld>
  <p:clrMapOvr>
    <a:masterClrMapping/>
  </p:clrMapOvr>
  <p:transition spd="med">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124"/>
          <p:cNvSpPr txBox="1">
            <a:spLocks noGrp="1"/>
          </p:cNvSpPr>
          <p:nvPr>
            <p:ph type="title"/>
          </p:nvPr>
        </p:nvSpPr>
        <p:spPr>
          <a:xfrm>
            <a:off x="1204913" y="258238"/>
            <a:ext cx="6482886" cy="360098"/>
          </a:xfrm>
          <a:prstGeom prst="rect">
            <a:avLst/>
          </a:prstGeom>
          <a:noFill/>
          <a:ln>
            <a:noFill/>
          </a:ln>
        </p:spPr>
        <p:txBody>
          <a:bodyPr spcFirstLastPara="1" wrap="square" lIns="68575" tIns="34275" rIns="68575" bIns="34275" anchor="ctr" anchorCtr="0">
            <a:spAutoFit/>
          </a:bodyPr>
          <a:lstStyle/>
          <a:p>
            <a:pPr lvl="0"/>
            <a:r>
              <a:rPr lang="en-GB" dirty="0"/>
              <a:t>Evaluation and Result </a:t>
            </a:r>
            <a:r>
              <a:rPr lang="en-GB" dirty="0" smtClean="0"/>
              <a:t>Analysis (Yolov5)</a:t>
            </a:r>
            <a:endParaRPr lang="en-GB" dirty="0"/>
          </a:p>
        </p:txBody>
      </p:sp>
      <p:sp>
        <p:nvSpPr>
          <p:cNvPr id="2129" name="Google Shape;2129;p124"/>
          <p:cNvSpPr txBox="1"/>
          <p:nvPr/>
        </p:nvSpPr>
        <p:spPr>
          <a:xfrm>
            <a:off x="268014" y="176333"/>
            <a:ext cx="727349" cy="484584"/>
          </a:xfrm>
          <a:prstGeom prst="rect">
            <a:avLst/>
          </a:prstGeom>
          <a:noFill/>
          <a:ln>
            <a:noFill/>
          </a:ln>
        </p:spPr>
        <p:txBody>
          <a:bodyPr spcFirstLastPara="1" wrap="square" lIns="68575" tIns="34275" rIns="68575" bIns="34275" anchor="t" anchorCtr="0">
            <a:spAutoFit/>
          </a:bodyPr>
          <a:lstStyle/>
          <a:p>
            <a:pPr marL="177800" marR="0" lvl="0" indent="-177800" algn="ctr" rtl="0">
              <a:lnSpc>
                <a:spcPct val="100000"/>
              </a:lnSpc>
              <a:spcBef>
                <a:spcPts val="0"/>
              </a:spcBef>
              <a:spcAft>
                <a:spcPts val="0"/>
              </a:spcAft>
              <a:buClr>
                <a:srgbClr val="FFFFFF"/>
              </a:buClr>
              <a:buSzPts val="2700"/>
              <a:buFont typeface="Century Gothic" panose="020B0502020202020204"/>
              <a:buNone/>
            </a:pPr>
            <a:r>
              <a:rPr lang="en-GB"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graphicFrame>
        <p:nvGraphicFramePr>
          <p:cNvPr id="2" name="Table 1"/>
          <p:cNvGraphicFramePr>
            <a:graphicFrameLocks noGrp="1"/>
          </p:cNvGraphicFramePr>
          <p:nvPr>
            <p:extLst>
              <p:ext uri="{D42A27DB-BD31-4B8C-83A1-F6EECF244321}">
                <p14:modId xmlns:p14="http://schemas.microsoft.com/office/powerpoint/2010/main" val="1232598131"/>
              </p:ext>
            </p:extLst>
          </p:nvPr>
        </p:nvGraphicFramePr>
        <p:xfrm>
          <a:off x="768349" y="994569"/>
          <a:ext cx="7670800" cy="1051560"/>
        </p:xfrm>
        <a:graphic>
          <a:graphicData uri="http://schemas.openxmlformats.org/drawingml/2006/table">
            <a:tbl>
              <a:tblPr firstRow="1" firstCol="1" bandRow="1">
                <a:tableStyleId>{B301B821-A1FF-4177-AEE7-76D212191A09}</a:tableStyleId>
              </a:tblPr>
              <a:tblGrid>
                <a:gridCol w="847084">
                  <a:extLst>
                    <a:ext uri="{9D8B030D-6E8A-4147-A177-3AD203B41FA5}">
                      <a16:colId xmlns:a16="http://schemas.microsoft.com/office/drawing/2014/main" val="1217352281"/>
                    </a:ext>
                  </a:extLst>
                </a:gridCol>
                <a:gridCol w="1408102">
                  <a:extLst>
                    <a:ext uri="{9D8B030D-6E8A-4147-A177-3AD203B41FA5}">
                      <a16:colId xmlns:a16="http://schemas.microsoft.com/office/drawing/2014/main" val="2297048161"/>
                    </a:ext>
                  </a:extLst>
                </a:gridCol>
                <a:gridCol w="979498">
                  <a:extLst>
                    <a:ext uri="{9D8B030D-6E8A-4147-A177-3AD203B41FA5}">
                      <a16:colId xmlns:a16="http://schemas.microsoft.com/office/drawing/2014/main" val="3875846175"/>
                    </a:ext>
                  </a:extLst>
                </a:gridCol>
                <a:gridCol w="1376639">
                  <a:extLst>
                    <a:ext uri="{9D8B030D-6E8A-4147-A177-3AD203B41FA5}">
                      <a16:colId xmlns:a16="http://schemas.microsoft.com/office/drawing/2014/main" val="740922016"/>
                    </a:ext>
                  </a:extLst>
                </a:gridCol>
                <a:gridCol w="1116378">
                  <a:extLst>
                    <a:ext uri="{9D8B030D-6E8A-4147-A177-3AD203B41FA5}">
                      <a16:colId xmlns:a16="http://schemas.microsoft.com/office/drawing/2014/main" val="3976860131"/>
                    </a:ext>
                  </a:extLst>
                </a:gridCol>
                <a:gridCol w="948955">
                  <a:extLst>
                    <a:ext uri="{9D8B030D-6E8A-4147-A177-3AD203B41FA5}">
                      <a16:colId xmlns:a16="http://schemas.microsoft.com/office/drawing/2014/main" val="1031323606"/>
                    </a:ext>
                  </a:extLst>
                </a:gridCol>
                <a:gridCol w="994144">
                  <a:extLst>
                    <a:ext uri="{9D8B030D-6E8A-4147-A177-3AD203B41FA5}">
                      <a16:colId xmlns:a16="http://schemas.microsoft.com/office/drawing/2014/main" val="3703753873"/>
                    </a:ext>
                  </a:extLst>
                </a:gridCol>
              </a:tblGrid>
              <a:tr h="189230">
                <a:tc gridSpan="7">
                  <a:txBody>
                    <a:bodyPr/>
                    <a:lstStyle/>
                    <a:p>
                      <a:pPr marL="0" marR="0" indent="457200" algn="ctr">
                        <a:lnSpc>
                          <a:spcPct val="100000"/>
                        </a:lnSpc>
                        <a:spcBef>
                          <a:spcPts val="0"/>
                        </a:spcBef>
                        <a:spcAft>
                          <a:spcPts val="0"/>
                        </a:spcAft>
                      </a:pPr>
                      <a:r>
                        <a:rPr lang="en-US" sz="1500" dirty="0"/>
                        <a:t>Evaluation Result on Training Dataset</a:t>
                      </a:r>
                      <a:endParaRPr lang="en-US" sz="1500" dirty="0">
                        <a:solidFill>
                          <a:schemeClr val="accent4">
                            <a:lumMod val="75000"/>
                          </a:schemeClr>
                        </a:solidFill>
                      </a:endParaRPr>
                    </a:p>
                  </a:txBody>
                  <a:tcPr marL="68580" marR="6858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0873803"/>
                  </a:ext>
                </a:extLst>
              </a:tr>
              <a:tr h="189230">
                <a:tc>
                  <a:txBody>
                    <a:bodyPr/>
                    <a:lstStyle/>
                    <a:p>
                      <a:pPr marL="0" marR="0" indent="457200" algn="ctr">
                        <a:lnSpc>
                          <a:spcPct val="100000"/>
                        </a:lnSpc>
                        <a:spcBef>
                          <a:spcPts val="0"/>
                        </a:spcBef>
                        <a:spcAft>
                          <a:spcPts val="0"/>
                        </a:spcAft>
                      </a:pPr>
                      <a:r>
                        <a:rPr lang="en-US" sz="900" dirty="0" smtClean="0"/>
                        <a:t>Exp1</a:t>
                      </a:r>
                      <a:r>
                        <a:rPr lang="en-US" sz="900" baseline="0" dirty="0" smtClean="0"/>
                        <a:t> </a:t>
                      </a:r>
                      <a:r>
                        <a:rPr lang="en-US" sz="900" dirty="0" smtClean="0"/>
                        <a:t>(Models</a:t>
                      </a:r>
                      <a:r>
                        <a:rPr lang="en-US" sz="900" dirty="0"/>
                        <a:t>)</a:t>
                      </a:r>
                      <a:endParaRPr lang="en-US" sz="900" b="1" dirty="0"/>
                    </a:p>
                  </a:txBody>
                  <a:tcPr marL="68580" marR="68580" marT="0" marB="0" anchor="b"/>
                </a:tc>
                <a:tc>
                  <a:txBody>
                    <a:bodyPr/>
                    <a:lstStyle/>
                    <a:p>
                      <a:pPr marL="0" marR="0" indent="457200" algn="l">
                        <a:lnSpc>
                          <a:spcPct val="100000"/>
                        </a:lnSpc>
                        <a:spcBef>
                          <a:spcPts val="0"/>
                        </a:spcBef>
                        <a:spcAft>
                          <a:spcPts val="0"/>
                        </a:spcAft>
                      </a:pPr>
                      <a:r>
                        <a:rPr lang="en-US" sz="900" dirty="0"/>
                        <a:t>Avg. Recall</a:t>
                      </a:r>
                      <a:endParaRPr lang="en-US" sz="900" b="1" dirty="0"/>
                    </a:p>
                  </a:txBody>
                  <a:tcPr marL="68580" marR="68580" marT="0" marB="0" anchor="b"/>
                </a:tc>
                <a:tc>
                  <a:txBody>
                    <a:bodyPr/>
                    <a:lstStyle/>
                    <a:p>
                      <a:pPr marL="0" marR="0" indent="457200" algn="l">
                        <a:lnSpc>
                          <a:spcPct val="100000"/>
                        </a:lnSpc>
                        <a:spcBef>
                          <a:spcPts val="0"/>
                        </a:spcBef>
                        <a:spcAft>
                          <a:spcPts val="0"/>
                        </a:spcAft>
                      </a:pPr>
                      <a:r>
                        <a:rPr lang="en-US" sz="900"/>
                        <a:t>Avg. Miss Rate</a:t>
                      </a:r>
                      <a:endParaRPr lang="en-US" sz="900" b="1"/>
                    </a:p>
                  </a:txBody>
                  <a:tcPr marL="68580" marR="68580" marT="0" marB="0" anchor="b"/>
                </a:tc>
                <a:tc>
                  <a:txBody>
                    <a:bodyPr/>
                    <a:lstStyle/>
                    <a:p>
                      <a:pPr marL="0" marR="0" indent="457200" algn="l">
                        <a:lnSpc>
                          <a:spcPct val="100000"/>
                        </a:lnSpc>
                        <a:spcBef>
                          <a:spcPts val="0"/>
                        </a:spcBef>
                        <a:spcAft>
                          <a:spcPts val="0"/>
                        </a:spcAft>
                      </a:pPr>
                      <a:r>
                        <a:rPr lang="en-US" sz="900"/>
                        <a:t>Avg. False Positive Rate</a:t>
                      </a:r>
                      <a:endParaRPr lang="en-US" sz="900" b="1"/>
                    </a:p>
                  </a:txBody>
                  <a:tcPr marL="68580" marR="68580" marT="0" marB="0" anchor="b"/>
                </a:tc>
                <a:tc>
                  <a:txBody>
                    <a:bodyPr/>
                    <a:lstStyle/>
                    <a:p>
                      <a:pPr marL="0" marR="0" indent="457200" algn="l">
                        <a:lnSpc>
                          <a:spcPct val="100000"/>
                        </a:lnSpc>
                        <a:spcBef>
                          <a:spcPts val="0"/>
                        </a:spcBef>
                        <a:spcAft>
                          <a:spcPts val="0"/>
                        </a:spcAft>
                      </a:pPr>
                      <a:r>
                        <a:rPr lang="en-US" sz="900" dirty="0"/>
                        <a:t>Avg. Precision</a:t>
                      </a:r>
                      <a:endParaRPr lang="en-US" sz="900" b="1" dirty="0"/>
                    </a:p>
                  </a:txBody>
                  <a:tcPr marL="68580" marR="68580" marT="0" marB="0" anchor="b"/>
                </a:tc>
                <a:tc>
                  <a:txBody>
                    <a:bodyPr/>
                    <a:lstStyle/>
                    <a:p>
                      <a:pPr marL="0" marR="0" indent="457200" algn="l">
                        <a:lnSpc>
                          <a:spcPct val="100000"/>
                        </a:lnSpc>
                        <a:spcBef>
                          <a:spcPts val="0"/>
                        </a:spcBef>
                        <a:spcAft>
                          <a:spcPts val="0"/>
                        </a:spcAft>
                      </a:pPr>
                      <a:r>
                        <a:rPr lang="en-US" sz="900"/>
                        <a:t>Avg. Accuracy</a:t>
                      </a:r>
                      <a:endParaRPr lang="en-US" sz="900" b="1"/>
                    </a:p>
                  </a:txBody>
                  <a:tcPr marL="68580" marR="68580" marT="0" marB="0" anchor="b"/>
                </a:tc>
                <a:tc>
                  <a:txBody>
                    <a:bodyPr/>
                    <a:lstStyle/>
                    <a:p>
                      <a:pPr marL="0" marR="0" indent="457200" algn="l">
                        <a:lnSpc>
                          <a:spcPct val="100000"/>
                        </a:lnSpc>
                        <a:spcBef>
                          <a:spcPts val="0"/>
                        </a:spcBef>
                        <a:spcAft>
                          <a:spcPts val="0"/>
                        </a:spcAft>
                      </a:pPr>
                      <a:r>
                        <a:rPr lang="en-US" sz="900" dirty="0"/>
                        <a:t>Number of Test Images</a:t>
                      </a:r>
                      <a:endParaRPr lang="en-US" sz="900" b="1" dirty="0"/>
                    </a:p>
                  </a:txBody>
                  <a:tcPr marL="68580" marR="68580" marT="0" marB="0" anchor="b"/>
                </a:tc>
                <a:extLst>
                  <a:ext uri="{0D108BD9-81ED-4DB2-BD59-A6C34878D82A}">
                    <a16:rowId xmlns:a16="http://schemas.microsoft.com/office/drawing/2014/main" val="1832565802"/>
                  </a:ext>
                </a:extLst>
              </a:tr>
              <a:tr h="141605">
                <a:tc>
                  <a:txBody>
                    <a:bodyPr/>
                    <a:lstStyle/>
                    <a:p>
                      <a:pPr marL="0" marR="0" indent="457200" algn="ctr">
                        <a:lnSpc>
                          <a:spcPct val="100000"/>
                        </a:lnSpc>
                        <a:spcBef>
                          <a:spcPts val="0"/>
                        </a:spcBef>
                        <a:spcAft>
                          <a:spcPts val="0"/>
                        </a:spcAft>
                      </a:pPr>
                      <a:r>
                        <a:rPr lang="en-US" sz="900" dirty="0"/>
                        <a:t>Yolov5s_default</a:t>
                      </a:r>
                      <a:endParaRPr lang="en-US" sz="900" b="1" dirty="0"/>
                    </a:p>
                  </a:txBody>
                  <a:tcPr marL="68580" marR="68580" marT="0" marB="0" anchor="b"/>
                </a:tc>
                <a:tc>
                  <a:txBody>
                    <a:bodyPr/>
                    <a:lstStyle/>
                    <a:p>
                      <a:pPr marL="0" marR="0" indent="457200" algn="l">
                        <a:lnSpc>
                          <a:spcPct val="100000"/>
                        </a:lnSpc>
                        <a:spcBef>
                          <a:spcPts val="0"/>
                        </a:spcBef>
                        <a:spcAft>
                          <a:spcPts val="0"/>
                        </a:spcAft>
                      </a:pPr>
                      <a:r>
                        <a:rPr lang="en-US" sz="900"/>
                        <a:t>0.8341</a:t>
                      </a:r>
                    </a:p>
                  </a:txBody>
                  <a:tcPr marL="68580" marR="68580" marT="0" marB="0" anchor="b"/>
                </a:tc>
                <a:tc>
                  <a:txBody>
                    <a:bodyPr/>
                    <a:lstStyle/>
                    <a:p>
                      <a:pPr marL="0" marR="0" indent="457200" algn="l">
                        <a:lnSpc>
                          <a:spcPct val="100000"/>
                        </a:lnSpc>
                        <a:spcBef>
                          <a:spcPts val="0"/>
                        </a:spcBef>
                        <a:spcAft>
                          <a:spcPts val="0"/>
                        </a:spcAft>
                      </a:pPr>
                      <a:r>
                        <a:rPr lang="en-US" sz="900"/>
                        <a:t>0.1658</a:t>
                      </a:r>
                    </a:p>
                  </a:txBody>
                  <a:tcPr marL="68580" marR="68580" marT="0" marB="0" anchor="b"/>
                </a:tc>
                <a:tc>
                  <a:txBody>
                    <a:bodyPr/>
                    <a:lstStyle/>
                    <a:p>
                      <a:pPr marL="0" marR="0" indent="457200" algn="l">
                        <a:lnSpc>
                          <a:spcPct val="100000"/>
                        </a:lnSpc>
                        <a:spcBef>
                          <a:spcPts val="0"/>
                        </a:spcBef>
                        <a:spcAft>
                          <a:spcPts val="0"/>
                        </a:spcAft>
                      </a:pPr>
                      <a:r>
                        <a:rPr lang="en-US" sz="900"/>
                        <a:t>0.0041</a:t>
                      </a:r>
                    </a:p>
                  </a:txBody>
                  <a:tcPr marL="68580" marR="68580" marT="0" marB="0" anchor="b"/>
                </a:tc>
                <a:tc>
                  <a:txBody>
                    <a:bodyPr/>
                    <a:lstStyle/>
                    <a:p>
                      <a:pPr marL="0" marR="0" indent="457200" algn="l">
                        <a:lnSpc>
                          <a:spcPct val="100000"/>
                        </a:lnSpc>
                        <a:spcBef>
                          <a:spcPts val="0"/>
                        </a:spcBef>
                        <a:spcAft>
                          <a:spcPts val="0"/>
                        </a:spcAft>
                      </a:pPr>
                      <a:r>
                        <a:rPr lang="en-US" sz="900"/>
                        <a:t>0.9890</a:t>
                      </a:r>
                    </a:p>
                  </a:txBody>
                  <a:tcPr marL="68580" marR="68580" marT="0" marB="0" anchor="ctr"/>
                </a:tc>
                <a:tc>
                  <a:txBody>
                    <a:bodyPr/>
                    <a:lstStyle/>
                    <a:p>
                      <a:pPr marL="0" marR="0" indent="457200" algn="l">
                        <a:lnSpc>
                          <a:spcPct val="100000"/>
                        </a:lnSpc>
                        <a:spcBef>
                          <a:spcPts val="0"/>
                        </a:spcBef>
                        <a:spcAft>
                          <a:spcPts val="0"/>
                        </a:spcAft>
                      </a:pPr>
                      <a:r>
                        <a:rPr lang="en-US" sz="900" dirty="0"/>
                        <a:t>0.8336</a:t>
                      </a:r>
                    </a:p>
                  </a:txBody>
                  <a:tcPr marL="68580" marR="68580" marT="0" marB="0" anchor="b"/>
                </a:tc>
                <a:tc>
                  <a:txBody>
                    <a:bodyPr/>
                    <a:lstStyle/>
                    <a:p>
                      <a:pPr marL="0" marR="0" indent="457200" algn="l">
                        <a:lnSpc>
                          <a:spcPct val="100000"/>
                        </a:lnSpc>
                        <a:spcBef>
                          <a:spcPts val="0"/>
                        </a:spcBef>
                        <a:spcAft>
                          <a:spcPts val="0"/>
                        </a:spcAft>
                      </a:pPr>
                      <a:r>
                        <a:rPr lang="en-US" sz="900" dirty="0"/>
                        <a:t>477</a:t>
                      </a:r>
                    </a:p>
                  </a:txBody>
                  <a:tcPr marL="68580" marR="68580" marT="0" marB="0" anchor="b"/>
                </a:tc>
                <a:extLst>
                  <a:ext uri="{0D108BD9-81ED-4DB2-BD59-A6C34878D82A}">
                    <a16:rowId xmlns:a16="http://schemas.microsoft.com/office/drawing/2014/main" val="3871283580"/>
                  </a:ext>
                </a:extLst>
              </a:tr>
              <a:tr h="189230">
                <a:tc>
                  <a:txBody>
                    <a:bodyPr/>
                    <a:lstStyle/>
                    <a:p>
                      <a:pPr marL="0" marR="0" indent="457200" algn="ctr">
                        <a:lnSpc>
                          <a:spcPct val="100000"/>
                        </a:lnSpc>
                        <a:spcBef>
                          <a:spcPts val="0"/>
                        </a:spcBef>
                        <a:spcAft>
                          <a:spcPts val="0"/>
                        </a:spcAft>
                      </a:pPr>
                      <a:r>
                        <a:rPr lang="en-US" sz="900" dirty="0"/>
                        <a:t>Yolov5s_custom</a:t>
                      </a:r>
                      <a:endParaRPr lang="en-US" sz="900" b="1" dirty="0"/>
                    </a:p>
                  </a:txBody>
                  <a:tcPr marL="68580" marR="68580" marT="0" marB="0" anchor="b"/>
                </a:tc>
                <a:tc>
                  <a:txBody>
                    <a:bodyPr/>
                    <a:lstStyle/>
                    <a:p>
                      <a:pPr marL="0" marR="0" indent="457200" algn="l">
                        <a:lnSpc>
                          <a:spcPct val="100000"/>
                        </a:lnSpc>
                        <a:spcBef>
                          <a:spcPts val="0"/>
                        </a:spcBef>
                        <a:spcAft>
                          <a:spcPts val="0"/>
                        </a:spcAft>
                      </a:pPr>
                      <a:r>
                        <a:rPr lang="en-US" sz="900" dirty="0"/>
                        <a:t>0.8486</a:t>
                      </a:r>
                    </a:p>
                  </a:txBody>
                  <a:tcPr marL="68580" marR="68580" marT="0" marB="0" anchor="b"/>
                </a:tc>
                <a:tc>
                  <a:txBody>
                    <a:bodyPr/>
                    <a:lstStyle/>
                    <a:p>
                      <a:pPr marL="0" marR="0" indent="457200" algn="l">
                        <a:lnSpc>
                          <a:spcPct val="100000"/>
                        </a:lnSpc>
                        <a:spcBef>
                          <a:spcPts val="0"/>
                        </a:spcBef>
                        <a:spcAft>
                          <a:spcPts val="0"/>
                        </a:spcAft>
                      </a:pPr>
                      <a:r>
                        <a:rPr lang="en-US" sz="900" dirty="0"/>
                        <a:t>0.1513</a:t>
                      </a:r>
                    </a:p>
                  </a:txBody>
                  <a:tcPr marL="68580" marR="68580" marT="0" marB="0" anchor="b"/>
                </a:tc>
                <a:tc>
                  <a:txBody>
                    <a:bodyPr/>
                    <a:lstStyle/>
                    <a:p>
                      <a:pPr marL="0" marR="0" indent="457200" algn="l">
                        <a:lnSpc>
                          <a:spcPct val="100000"/>
                        </a:lnSpc>
                        <a:spcBef>
                          <a:spcPts val="0"/>
                        </a:spcBef>
                        <a:spcAft>
                          <a:spcPts val="0"/>
                        </a:spcAft>
                      </a:pPr>
                      <a:r>
                        <a:rPr lang="en-US" sz="900" dirty="0"/>
                        <a:t>0.0125</a:t>
                      </a:r>
                    </a:p>
                  </a:txBody>
                  <a:tcPr marL="68580" marR="68580" marT="0" marB="0" anchor="b"/>
                </a:tc>
                <a:tc>
                  <a:txBody>
                    <a:bodyPr/>
                    <a:lstStyle/>
                    <a:p>
                      <a:pPr marL="0" marR="0" indent="457200" algn="l">
                        <a:lnSpc>
                          <a:spcPct val="100000"/>
                        </a:lnSpc>
                        <a:spcBef>
                          <a:spcPts val="0"/>
                        </a:spcBef>
                        <a:spcAft>
                          <a:spcPts val="0"/>
                        </a:spcAft>
                      </a:pPr>
                      <a:r>
                        <a:rPr lang="en-US" sz="900"/>
                        <a:t>0.9923</a:t>
                      </a:r>
                    </a:p>
                  </a:txBody>
                  <a:tcPr marL="68580" marR="68580" marT="0" marB="0" anchor="b"/>
                </a:tc>
                <a:tc>
                  <a:txBody>
                    <a:bodyPr/>
                    <a:lstStyle/>
                    <a:p>
                      <a:pPr marL="0" marR="0" indent="457200" algn="l">
                        <a:lnSpc>
                          <a:spcPct val="100000"/>
                        </a:lnSpc>
                        <a:spcBef>
                          <a:spcPts val="0"/>
                        </a:spcBef>
                        <a:spcAft>
                          <a:spcPts val="0"/>
                        </a:spcAft>
                      </a:pPr>
                      <a:r>
                        <a:rPr lang="en-US" sz="900"/>
                        <a:t>0.8475</a:t>
                      </a:r>
                    </a:p>
                  </a:txBody>
                  <a:tcPr marL="68580" marR="68580" marT="0" marB="0" anchor="b"/>
                </a:tc>
                <a:tc>
                  <a:txBody>
                    <a:bodyPr/>
                    <a:lstStyle/>
                    <a:p>
                      <a:pPr marL="0" marR="0" indent="457200" algn="l">
                        <a:lnSpc>
                          <a:spcPct val="100000"/>
                        </a:lnSpc>
                        <a:spcBef>
                          <a:spcPts val="0"/>
                        </a:spcBef>
                        <a:spcAft>
                          <a:spcPts val="0"/>
                        </a:spcAft>
                      </a:pPr>
                      <a:r>
                        <a:rPr lang="en-US" sz="900" dirty="0"/>
                        <a:t>477</a:t>
                      </a:r>
                    </a:p>
                  </a:txBody>
                  <a:tcPr marL="68580" marR="68580" marT="0" marB="0" anchor="b"/>
                </a:tc>
                <a:extLst>
                  <a:ext uri="{0D108BD9-81ED-4DB2-BD59-A6C34878D82A}">
                    <a16:rowId xmlns:a16="http://schemas.microsoft.com/office/drawing/2014/main" val="1445355635"/>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921665687"/>
              </p:ext>
            </p:extLst>
          </p:nvPr>
        </p:nvGraphicFramePr>
        <p:xfrm>
          <a:off x="768350" y="2753519"/>
          <a:ext cx="7778749" cy="1051560"/>
        </p:xfrm>
        <a:graphic>
          <a:graphicData uri="http://schemas.openxmlformats.org/drawingml/2006/table">
            <a:tbl>
              <a:tblPr firstRow="1" firstCol="1" bandRow="1">
                <a:tableStyleId>{B301B821-A1FF-4177-AEE7-76D212191A09}</a:tableStyleId>
              </a:tblPr>
              <a:tblGrid>
                <a:gridCol w="859005">
                  <a:extLst>
                    <a:ext uri="{9D8B030D-6E8A-4147-A177-3AD203B41FA5}">
                      <a16:colId xmlns:a16="http://schemas.microsoft.com/office/drawing/2014/main" val="1217352281"/>
                    </a:ext>
                  </a:extLst>
                </a:gridCol>
                <a:gridCol w="1071395">
                  <a:extLst>
                    <a:ext uri="{9D8B030D-6E8A-4147-A177-3AD203B41FA5}">
                      <a16:colId xmlns:a16="http://schemas.microsoft.com/office/drawing/2014/main" val="2297048161"/>
                    </a:ext>
                  </a:extLst>
                </a:gridCol>
                <a:gridCol w="1349805">
                  <a:extLst>
                    <a:ext uri="{9D8B030D-6E8A-4147-A177-3AD203B41FA5}">
                      <a16:colId xmlns:a16="http://schemas.microsoft.com/office/drawing/2014/main" val="3875846175"/>
                    </a:ext>
                  </a:extLst>
                </a:gridCol>
                <a:gridCol w="1272745">
                  <a:extLst>
                    <a:ext uri="{9D8B030D-6E8A-4147-A177-3AD203B41FA5}">
                      <a16:colId xmlns:a16="http://schemas.microsoft.com/office/drawing/2014/main" val="740922016"/>
                    </a:ext>
                  </a:extLst>
                </a:gridCol>
                <a:gridCol w="1068326">
                  <a:extLst>
                    <a:ext uri="{9D8B030D-6E8A-4147-A177-3AD203B41FA5}">
                      <a16:colId xmlns:a16="http://schemas.microsoft.com/office/drawing/2014/main" val="3976860131"/>
                    </a:ext>
                  </a:extLst>
                </a:gridCol>
                <a:gridCol w="1149339">
                  <a:extLst>
                    <a:ext uri="{9D8B030D-6E8A-4147-A177-3AD203B41FA5}">
                      <a16:colId xmlns:a16="http://schemas.microsoft.com/office/drawing/2014/main" val="1031323606"/>
                    </a:ext>
                  </a:extLst>
                </a:gridCol>
                <a:gridCol w="1008134">
                  <a:extLst>
                    <a:ext uri="{9D8B030D-6E8A-4147-A177-3AD203B41FA5}">
                      <a16:colId xmlns:a16="http://schemas.microsoft.com/office/drawing/2014/main" val="3703753873"/>
                    </a:ext>
                  </a:extLst>
                </a:gridCol>
              </a:tblGrid>
              <a:tr h="189230">
                <a:tc gridSpan="7">
                  <a:txBody>
                    <a:bodyPr/>
                    <a:lstStyle/>
                    <a:p>
                      <a:pPr marL="0" marR="0" indent="457200" algn="ctr">
                        <a:lnSpc>
                          <a:spcPct val="100000"/>
                        </a:lnSpc>
                        <a:spcBef>
                          <a:spcPts val="0"/>
                        </a:spcBef>
                        <a:spcAft>
                          <a:spcPts val="0"/>
                        </a:spcAft>
                      </a:pPr>
                      <a:r>
                        <a:rPr lang="en-US" sz="1500" dirty="0"/>
                        <a:t>Evaluation Result on </a:t>
                      </a:r>
                      <a:r>
                        <a:rPr lang="en-US" sz="1500" dirty="0" smtClean="0"/>
                        <a:t>Test </a:t>
                      </a:r>
                      <a:r>
                        <a:rPr lang="en-US" sz="1500" dirty="0"/>
                        <a:t>Dataset</a:t>
                      </a:r>
                      <a:endParaRPr lang="en-US" sz="1500" dirty="0">
                        <a:solidFill>
                          <a:schemeClr val="accent4">
                            <a:lumMod val="75000"/>
                          </a:schemeClr>
                        </a:solidFill>
                      </a:endParaRPr>
                    </a:p>
                  </a:txBody>
                  <a:tcPr marL="68580" marR="68580"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0873803"/>
                  </a:ext>
                </a:extLst>
              </a:tr>
              <a:tr h="189230">
                <a:tc>
                  <a:txBody>
                    <a:bodyPr/>
                    <a:lstStyle/>
                    <a:p>
                      <a:pPr marL="0" marR="0" indent="457200" algn="ctr">
                        <a:lnSpc>
                          <a:spcPct val="100000"/>
                        </a:lnSpc>
                        <a:spcBef>
                          <a:spcPts val="0"/>
                        </a:spcBef>
                        <a:spcAft>
                          <a:spcPts val="0"/>
                        </a:spcAft>
                      </a:pPr>
                      <a:r>
                        <a:rPr lang="en-US" sz="900" dirty="0" smtClean="0"/>
                        <a:t>Exp1</a:t>
                      </a:r>
                      <a:r>
                        <a:rPr lang="en-US" sz="900" baseline="0" dirty="0" smtClean="0"/>
                        <a:t> </a:t>
                      </a:r>
                      <a:r>
                        <a:rPr lang="en-US" sz="900" dirty="0" smtClean="0"/>
                        <a:t>(Models</a:t>
                      </a:r>
                      <a:r>
                        <a:rPr lang="en-US" sz="900" dirty="0"/>
                        <a:t>)</a:t>
                      </a:r>
                      <a:endParaRPr lang="en-US" sz="900" b="1" dirty="0"/>
                    </a:p>
                  </a:txBody>
                  <a:tcPr marL="68580" marR="68580" marT="0" marB="0" anchor="b"/>
                </a:tc>
                <a:tc>
                  <a:txBody>
                    <a:bodyPr/>
                    <a:lstStyle/>
                    <a:p>
                      <a:pPr marL="0" marR="0" indent="457200" algn="ctr">
                        <a:lnSpc>
                          <a:spcPct val="100000"/>
                        </a:lnSpc>
                        <a:spcBef>
                          <a:spcPts val="0"/>
                        </a:spcBef>
                        <a:spcAft>
                          <a:spcPts val="0"/>
                        </a:spcAft>
                      </a:pPr>
                      <a:r>
                        <a:rPr lang="en-US" sz="900" dirty="0"/>
                        <a:t>Avg. Recall</a:t>
                      </a:r>
                      <a:endParaRPr lang="en-US" sz="900" b="1" dirty="0"/>
                    </a:p>
                  </a:txBody>
                  <a:tcPr marL="68580" marR="68580" marT="0" marB="0" anchor="b"/>
                </a:tc>
                <a:tc>
                  <a:txBody>
                    <a:bodyPr/>
                    <a:lstStyle/>
                    <a:p>
                      <a:pPr marL="0" marR="0" indent="457200" algn="ctr">
                        <a:lnSpc>
                          <a:spcPct val="100000"/>
                        </a:lnSpc>
                        <a:spcBef>
                          <a:spcPts val="0"/>
                        </a:spcBef>
                        <a:spcAft>
                          <a:spcPts val="0"/>
                        </a:spcAft>
                      </a:pPr>
                      <a:r>
                        <a:rPr lang="en-US" sz="900"/>
                        <a:t>Avg. Miss Rate</a:t>
                      </a:r>
                      <a:endParaRPr lang="en-US" sz="900" b="1"/>
                    </a:p>
                  </a:txBody>
                  <a:tcPr marL="68580" marR="68580" marT="0" marB="0" anchor="b"/>
                </a:tc>
                <a:tc>
                  <a:txBody>
                    <a:bodyPr/>
                    <a:lstStyle/>
                    <a:p>
                      <a:pPr marL="0" marR="0" indent="457200" algn="ctr">
                        <a:lnSpc>
                          <a:spcPct val="100000"/>
                        </a:lnSpc>
                        <a:spcBef>
                          <a:spcPts val="0"/>
                        </a:spcBef>
                        <a:spcAft>
                          <a:spcPts val="0"/>
                        </a:spcAft>
                      </a:pPr>
                      <a:r>
                        <a:rPr lang="en-US" sz="900" dirty="0"/>
                        <a:t>Avg. False Positive Rate</a:t>
                      </a:r>
                      <a:endParaRPr lang="en-US" sz="900" b="1" dirty="0"/>
                    </a:p>
                  </a:txBody>
                  <a:tcPr marL="68580" marR="68580" marT="0" marB="0" anchor="b"/>
                </a:tc>
                <a:tc>
                  <a:txBody>
                    <a:bodyPr/>
                    <a:lstStyle/>
                    <a:p>
                      <a:pPr marL="0" marR="0" indent="457200" algn="ctr">
                        <a:lnSpc>
                          <a:spcPct val="100000"/>
                        </a:lnSpc>
                        <a:spcBef>
                          <a:spcPts val="0"/>
                        </a:spcBef>
                        <a:spcAft>
                          <a:spcPts val="0"/>
                        </a:spcAft>
                      </a:pPr>
                      <a:r>
                        <a:rPr lang="en-US" sz="900" dirty="0"/>
                        <a:t>Avg. Precision</a:t>
                      </a:r>
                      <a:endParaRPr lang="en-US" sz="900" b="1" dirty="0"/>
                    </a:p>
                  </a:txBody>
                  <a:tcPr marL="68580" marR="68580" marT="0" marB="0" anchor="b"/>
                </a:tc>
                <a:tc>
                  <a:txBody>
                    <a:bodyPr/>
                    <a:lstStyle/>
                    <a:p>
                      <a:pPr marL="0" marR="0" indent="457200" algn="ctr">
                        <a:lnSpc>
                          <a:spcPct val="100000"/>
                        </a:lnSpc>
                        <a:spcBef>
                          <a:spcPts val="0"/>
                        </a:spcBef>
                        <a:spcAft>
                          <a:spcPts val="0"/>
                        </a:spcAft>
                      </a:pPr>
                      <a:r>
                        <a:rPr lang="en-US" sz="900"/>
                        <a:t>Avg. Accuracy</a:t>
                      </a:r>
                      <a:endParaRPr lang="en-US" sz="900" b="1"/>
                    </a:p>
                  </a:txBody>
                  <a:tcPr marL="68580" marR="68580" marT="0" marB="0" anchor="b"/>
                </a:tc>
                <a:tc>
                  <a:txBody>
                    <a:bodyPr/>
                    <a:lstStyle/>
                    <a:p>
                      <a:pPr marL="0" marR="0" indent="457200" algn="ctr">
                        <a:lnSpc>
                          <a:spcPct val="100000"/>
                        </a:lnSpc>
                        <a:spcBef>
                          <a:spcPts val="0"/>
                        </a:spcBef>
                        <a:spcAft>
                          <a:spcPts val="0"/>
                        </a:spcAft>
                      </a:pPr>
                      <a:r>
                        <a:rPr lang="en-US" sz="900" dirty="0"/>
                        <a:t>Number of Test Images</a:t>
                      </a:r>
                      <a:endParaRPr lang="en-US" sz="900" b="1" dirty="0"/>
                    </a:p>
                  </a:txBody>
                  <a:tcPr marL="68580" marR="68580" marT="0" marB="0" anchor="b"/>
                </a:tc>
                <a:extLst>
                  <a:ext uri="{0D108BD9-81ED-4DB2-BD59-A6C34878D82A}">
                    <a16:rowId xmlns:a16="http://schemas.microsoft.com/office/drawing/2014/main" val="1832565802"/>
                  </a:ext>
                </a:extLst>
              </a:tr>
              <a:tr h="141605">
                <a:tc>
                  <a:txBody>
                    <a:bodyPr/>
                    <a:lstStyle/>
                    <a:p>
                      <a:pPr marL="0" marR="0" indent="457200" algn="ctr">
                        <a:lnSpc>
                          <a:spcPct val="100000"/>
                        </a:lnSpc>
                        <a:spcBef>
                          <a:spcPts val="0"/>
                        </a:spcBef>
                        <a:spcAft>
                          <a:spcPts val="0"/>
                        </a:spcAft>
                      </a:pPr>
                      <a:r>
                        <a:rPr lang="en-US" sz="900" dirty="0"/>
                        <a:t>Yolov5s_default</a:t>
                      </a:r>
                      <a:endParaRPr lang="en-US" sz="900" b="1" dirty="0"/>
                    </a:p>
                  </a:txBody>
                  <a:tcPr marL="68580" marR="68580" marT="0" marB="0" anchor="b"/>
                </a:tc>
                <a:tc>
                  <a:txBody>
                    <a:bodyPr/>
                    <a:lstStyle/>
                    <a:p>
                      <a:pPr marL="0" marR="0" indent="457200" algn="just">
                        <a:lnSpc>
                          <a:spcPct val="100000"/>
                        </a:lnSpc>
                        <a:spcBef>
                          <a:spcPts val="0"/>
                        </a:spcBef>
                        <a:spcAft>
                          <a:spcPts val="0"/>
                        </a:spcAft>
                      </a:pPr>
                      <a:r>
                        <a:rPr lang="en-US" sz="1050" kern="100">
                          <a:effectLst/>
                        </a:rPr>
                        <a:t>0.5318</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effectLst/>
                        </a:rPr>
                        <a:t>0.4681</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effectLst/>
                        </a:rPr>
                        <a:t>0.0465</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dirty="0" smtClean="0">
                          <a:effectLst/>
                        </a:rPr>
                        <a:t>0.8333</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ctr"/>
                </a:tc>
                <a:tc>
                  <a:txBody>
                    <a:bodyPr/>
                    <a:lstStyle/>
                    <a:p>
                      <a:pPr marL="0" marR="0" indent="457200" algn="just">
                        <a:lnSpc>
                          <a:spcPct val="100000"/>
                        </a:lnSpc>
                        <a:spcBef>
                          <a:spcPts val="0"/>
                        </a:spcBef>
                        <a:spcAft>
                          <a:spcPts val="0"/>
                        </a:spcAft>
                      </a:pPr>
                      <a:r>
                        <a:rPr lang="en-US" sz="1050" kern="100">
                          <a:effectLst/>
                        </a:rPr>
                        <a:t>0.5316</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effectLst/>
                        </a:rPr>
                        <a:t>43</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extLst>
                  <a:ext uri="{0D108BD9-81ED-4DB2-BD59-A6C34878D82A}">
                    <a16:rowId xmlns:a16="http://schemas.microsoft.com/office/drawing/2014/main" val="3871283580"/>
                  </a:ext>
                </a:extLst>
              </a:tr>
              <a:tr h="189230">
                <a:tc>
                  <a:txBody>
                    <a:bodyPr/>
                    <a:lstStyle/>
                    <a:p>
                      <a:pPr marL="0" marR="0" indent="457200" algn="ctr">
                        <a:lnSpc>
                          <a:spcPct val="100000"/>
                        </a:lnSpc>
                        <a:spcBef>
                          <a:spcPts val="0"/>
                        </a:spcBef>
                        <a:spcAft>
                          <a:spcPts val="0"/>
                        </a:spcAft>
                      </a:pPr>
                      <a:r>
                        <a:rPr lang="en-US" sz="900" dirty="0"/>
                        <a:t>Yolov5s_custom</a:t>
                      </a:r>
                      <a:endParaRPr lang="en-US" sz="900" b="1" dirty="0"/>
                    </a:p>
                  </a:txBody>
                  <a:tcPr marL="68580" marR="68580" marT="0" marB="0" anchor="b"/>
                </a:tc>
                <a:tc>
                  <a:txBody>
                    <a:bodyPr/>
                    <a:lstStyle/>
                    <a:p>
                      <a:pPr marL="0" marR="0" indent="457200" algn="just">
                        <a:lnSpc>
                          <a:spcPct val="100000"/>
                        </a:lnSpc>
                        <a:spcBef>
                          <a:spcPts val="0"/>
                        </a:spcBef>
                        <a:spcAft>
                          <a:spcPts val="0"/>
                        </a:spcAft>
                      </a:pPr>
                      <a:r>
                        <a:rPr lang="en-US" sz="1050" kern="100">
                          <a:effectLst/>
                        </a:rPr>
                        <a:t>0.5783</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effectLst/>
                        </a:rPr>
                        <a:t>0.4216</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effectLst/>
                        </a:rPr>
                        <a:t>0.0465</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dirty="0">
                          <a:effectLst/>
                        </a:rPr>
                        <a:t>0.8798</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effectLst/>
                        </a:rPr>
                        <a:t>0.57811</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dirty="0">
                          <a:effectLst/>
                        </a:rPr>
                        <a:t>43</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extLst>
                  <a:ext uri="{0D108BD9-81ED-4DB2-BD59-A6C34878D82A}">
                    <a16:rowId xmlns:a16="http://schemas.microsoft.com/office/drawing/2014/main" val="1445355635"/>
                  </a:ext>
                </a:extLst>
              </a:tr>
            </a:tbl>
          </a:graphicData>
        </a:graphic>
      </p:graphicFrame>
      <p:sp>
        <p:nvSpPr>
          <p:cNvPr id="3" name="Right Arrow 2"/>
          <p:cNvSpPr/>
          <p:nvPr/>
        </p:nvSpPr>
        <p:spPr>
          <a:xfrm rot="5400000">
            <a:off x="4464143" y="2300406"/>
            <a:ext cx="450850" cy="184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25"/>
          <p:cNvSpPr txBox="1">
            <a:spLocks noGrp="1"/>
          </p:cNvSpPr>
          <p:nvPr>
            <p:ph type="title"/>
          </p:nvPr>
        </p:nvSpPr>
        <p:spPr>
          <a:xfrm>
            <a:off x="1204913" y="226503"/>
            <a:ext cx="6482886" cy="360068"/>
          </a:xfrm>
          <a:prstGeom prst="rect">
            <a:avLst/>
          </a:prstGeom>
          <a:noFill/>
          <a:ln>
            <a:noFill/>
          </a:ln>
        </p:spPr>
        <p:txBody>
          <a:bodyPr spcFirstLastPara="1" wrap="square" lIns="68575" tIns="34275" rIns="68575" bIns="34275" anchor="ctr" anchorCtr="0">
            <a:spAutoFit/>
          </a:bodyPr>
          <a:lstStyle/>
          <a:p>
            <a:r>
              <a:rPr lang="en-US" dirty="0"/>
              <a:t>Training Metrics </a:t>
            </a:r>
            <a:r>
              <a:rPr lang="en-US" dirty="0" smtClean="0"/>
              <a:t>Comparison(Yolov8)</a:t>
            </a:r>
            <a:endParaRPr lang="en-GB" dirty="0"/>
          </a:p>
        </p:txBody>
      </p:sp>
      <p:sp>
        <p:nvSpPr>
          <p:cNvPr id="2140" name="Google Shape;2140;p125"/>
          <p:cNvSpPr txBox="1"/>
          <p:nvPr/>
        </p:nvSpPr>
        <p:spPr>
          <a:xfrm>
            <a:off x="268014" y="176333"/>
            <a:ext cx="727349" cy="484584"/>
          </a:xfrm>
          <a:prstGeom prst="rect">
            <a:avLst/>
          </a:prstGeom>
          <a:noFill/>
          <a:ln>
            <a:noFill/>
          </a:ln>
        </p:spPr>
        <p:txBody>
          <a:bodyPr spcFirstLastPara="1" wrap="square" lIns="68575" tIns="34275" rIns="68575" bIns="34275" anchor="t" anchorCtr="0">
            <a:spAutoFit/>
          </a:bodyPr>
          <a:lstStyle/>
          <a:p>
            <a:pPr marL="177800" marR="0" lvl="0" indent="-177800" algn="ctr" rtl="0">
              <a:lnSpc>
                <a:spcPct val="100000"/>
              </a:lnSpc>
              <a:spcBef>
                <a:spcPts val="0"/>
              </a:spcBef>
              <a:spcAft>
                <a:spcPts val="0"/>
              </a:spcAft>
              <a:buClr>
                <a:srgbClr val="FFFFFF"/>
              </a:buClr>
              <a:buSzPts val="2700"/>
              <a:buFont typeface="Century Gothic" panose="020B0502020202020204"/>
              <a:buNone/>
            </a:pPr>
            <a:r>
              <a:rPr lang="en-GB"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1" name="Group 10"/>
          <p:cNvGrpSpPr/>
          <p:nvPr/>
        </p:nvGrpSpPr>
        <p:grpSpPr>
          <a:xfrm>
            <a:off x="1204912" y="787399"/>
            <a:ext cx="7018337" cy="3797301"/>
            <a:chOff x="0" y="542261"/>
            <a:chExt cx="6031909" cy="4533922"/>
          </a:xfrm>
        </p:grpSpPr>
        <p:sp>
          <p:nvSpPr>
            <p:cNvPr id="12" name="Text Box 33"/>
            <p:cNvSpPr txBox="1"/>
            <p:nvPr/>
          </p:nvSpPr>
          <p:spPr>
            <a:xfrm>
              <a:off x="846762" y="4794421"/>
              <a:ext cx="5181600" cy="28176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600"/>
                </a:spcBef>
                <a:spcAft>
                  <a:spcPts val="600"/>
                </a:spcAft>
              </a:pPr>
              <a:r>
                <a:rPr lang="en-US" sz="1200" i="0" kern="100" dirty="0" smtClean="0">
                  <a:solidFill>
                    <a:schemeClr val="accent4">
                      <a:lumMod val="75000"/>
                    </a:schemeClr>
                  </a:solidFill>
                  <a:effectLst/>
                  <a:latin typeface="Times New Roman" panose="02020603050405020304" pitchFamily="18" charset="0"/>
                  <a:ea typeface="DengXian" panose="02010600030101010101" pitchFamily="2" charset="-122"/>
                </a:rPr>
                <a:t>All </a:t>
              </a:r>
              <a:r>
                <a:rPr lang="en-US" sz="1200" i="0" kern="100" dirty="0">
                  <a:solidFill>
                    <a:schemeClr val="accent4">
                      <a:lumMod val="75000"/>
                    </a:schemeClr>
                  </a:solidFill>
                  <a:effectLst/>
                  <a:latin typeface="Times New Roman" panose="02020603050405020304" pitchFamily="18" charset="0"/>
                  <a:ea typeface="DengXian" panose="02010600030101010101" pitchFamily="2" charset="-122"/>
                </a:rPr>
                <a:t>Yolov8 models matrices after training 300 epochs</a:t>
              </a:r>
              <a:endParaRPr lang="en-US" sz="1200" i="1" kern="100" dirty="0">
                <a:solidFill>
                  <a:schemeClr val="accent4">
                    <a:lumMod val="75000"/>
                  </a:schemeClr>
                </a:solidFill>
                <a:effectLst/>
                <a:latin typeface="Times New Roman" panose="02020603050405020304" pitchFamily="18" charset="0"/>
                <a:ea typeface="DengXian" panose="02010600030101010101" pitchFamily="2" charset="-122"/>
              </a:endParaRP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a:p>
              <a:pPr marL="0" marR="0" algn="ctr">
                <a:lnSpc>
                  <a:spcPts val="2200"/>
                </a:lnSpc>
                <a:spcBef>
                  <a:spcPts val="600"/>
                </a:spcBef>
                <a:spcAft>
                  <a:spcPts val="600"/>
                </a:spcAft>
              </a:pPr>
              <a:r>
                <a:rPr lang="en-US" sz="1200" kern="100" dirty="0">
                  <a:solidFill>
                    <a:schemeClr val="accent4">
                      <a:lumMod val="75000"/>
                    </a:schemeClr>
                  </a:solidFill>
                  <a:effectLst/>
                  <a:latin typeface="Times New Roman" panose="02020603050405020304" pitchFamily="18" charset="0"/>
                  <a:ea typeface="DengXian" panose="02010600030101010101" pitchFamily="2" charset="-122"/>
                </a:rPr>
                <a:t> </a:t>
              </a:r>
            </a:p>
          </p:txBody>
        </p:sp>
        <p:grpSp>
          <p:nvGrpSpPr>
            <p:cNvPr id="20" name="Group 19"/>
            <p:cNvGrpSpPr/>
            <p:nvPr/>
          </p:nvGrpSpPr>
          <p:grpSpPr>
            <a:xfrm>
              <a:off x="0" y="542261"/>
              <a:ext cx="6031909" cy="4252625"/>
              <a:chOff x="0" y="0"/>
              <a:chExt cx="6031909" cy="4252625"/>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70200" cy="194119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809" y="0"/>
                <a:ext cx="2959100" cy="197739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5" y="2200940"/>
                <a:ext cx="3012440" cy="2051685"/>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1665" y="2200940"/>
                <a:ext cx="2806700" cy="2007235"/>
              </a:xfrm>
              <a:prstGeom prst="rect">
                <a:avLst/>
              </a:prstGeom>
            </p:spPr>
          </p:pic>
        </p:grpSp>
      </p:grpSp>
    </p:spTree>
    <p:extLst>
      <p:ext uri="{BB962C8B-B14F-4D97-AF65-F5344CB8AC3E}">
        <p14:creationId xmlns:p14="http://schemas.microsoft.com/office/powerpoint/2010/main" val="969283592"/>
      </p:ext>
    </p:extLst>
  </p:cSld>
  <p:clrMapOvr>
    <a:masterClrMapping/>
  </p:clrMapOvr>
  <p:transition spd="med">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124"/>
          <p:cNvSpPr txBox="1">
            <a:spLocks noGrp="1"/>
          </p:cNvSpPr>
          <p:nvPr>
            <p:ph type="title"/>
          </p:nvPr>
        </p:nvSpPr>
        <p:spPr>
          <a:xfrm>
            <a:off x="1204913" y="258238"/>
            <a:ext cx="6482886" cy="360098"/>
          </a:xfrm>
          <a:prstGeom prst="rect">
            <a:avLst/>
          </a:prstGeom>
          <a:noFill/>
          <a:ln>
            <a:noFill/>
          </a:ln>
        </p:spPr>
        <p:txBody>
          <a:bodyPr spcFirstLastPara="1" wrap="square" lIns="68575" tIns="34275" rIns="68575" bIns="34275" anchor="ctr" anchorCtr="0">
            <a:spAutoFit/>
          </a:bodyPr>
          <a:lstStyle/>
          <a:p>
            <a:pPr lvl="0"/>
            <a:r>
              <a:rPr lang="en-GB" dirty="0"/>
              <a:t>Evaluation and Result </a:t>
            </a:r>
            <a:r>
              <a:rPr lang="en-GB" dirty="0" smtClean="0"/>
              <a:t>Analysis (Yolov8)</a:t>
            </a:r>
            <a:endParaRPr lang="en-GB" dirty="0"/>
          </a:p>
        </p:txBody>
      </p:sp>
      <p:sp>
        <p:nvSpPr>
          <p:cNvPr id="2129" name="Google Shape;2129;p124"/>
          <p:cNvSpPr txBox="1"/>
          <p:nvPr/>
        </p:nvSpPr>
        <p:spPr>
          <a:xfrm>
            <a:off x="268014" y="176333"/>
            <a:ext cx="727349" cy="484584"/>
          </a:xfrm>
          <a:prstGeom prst="rect">
            <a:avLst/>
          </a:prstGeom>
          <a:noFill/>
          <a:ln>
            <a:noFill/>
          </a:ln>
        </p:spPr>
        <p:txBody>
          <a:bodyPr spcFirstLastPara="1" wrap="square" lIns="68575" tIns="34275" rIns="68575" bIns="34275" anchor="t" anchorCtr="0">
            <a:spAutoFit/>
          </a:bodyPr>
          <a:lstStyle/>
          <a:p>
            <a:pPr marL="177800" marR="0" lvl="0" indent="-177800" algn="ctr" rtl="0">
              <a:lnSpc>
                <a:spcPct val="100000"/>
              </a:lnSpc>
              <a:spcBef>
                <a:spcPts val="0"/>
              </a:spcBef>
              <a:spcAft>
                <a:spcPts val="0"/>
              </a:spcAft>
              <a:buClr>
                <a:srgbClr val="FFFFFF"/>
              </a:buClr>
              <a:buSzPts val="2700"/>
              <a:buFont typeface="Century Gothic" panose="020B0502020202020204"/>
              <a:buNone/>
            </a:pPr>
            <a:r>
              <a:rPr lang="en-GB"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graphicFrame>
        <p:nvGraphicFramePr>
          <p:cNvPr id="3" name="Table 2"/>
          <p:cNvGraphicFramePr>
            <a:graphicFrameLocks noGrp="1"/>
          </p:cNvGraphicFramePr>
          <p:nvPr>
            <p:extLst>
              <p:ext uri="{D42A27DB-BD31-4B8C-83A1-F6EECF244321}">
                <p14:modId xmlns:p14="http://schemas.microsoft.com/office/powerpoint/2010/main" val="1414134415"/>
              </p:ext>
            </p:extLst>
          </p:nvPr>
        </p:nvGraphicFramePr>
        <p:xfrm>
          <a:off x="515664" y="856689"/>
          <a:ext cx="8012387" cy="1637403"/>
        </p:xfrm>
        <a:graphic>
          <a:graphicData uri="http://schemas.openxmlformats.org/drawingml/2006/table">
            <a:tbl>
              <a:tblPr firstRow="1" firstCol="1" bandRow="1">
                <a:tableStyleId>{3B4B98B0-60AC-42C2-AFA5-B58CD77FA1E5}</a:tableStyleId>
              </a:tblPr>
              <a:tblGrid>
                <a:gridCol w="1430537">
                  <a:extLst>
                    <a:ext uri="{9D8B030D-6E8A-4147-A177-3AD203B41FA5}">
                      <a16:colId xmlns:a16="http://schemas.microsoft.com/office/drawing/2014/main" val="4227303908"/>
                    </a:ext>
                  </a:extLst>
                </a:gridCol>
                <a:gridCol w="1050222">
                  <a:extLst>
                    <a:ext uri="{9D8B030D-6E8A-4147-A177-3AD203B41FA5}">
                      <a16:colId xmlns:a16="http://schemas.microsoft.com/office/drawing/2014/main" val="3746827626"/>
                    </a:ext>
                  </a:extLst>
                </a:gridCol>
                <a:gridCol w="1111966">
                  <a:extLst>
                    <a:ext uri="{9D8B030D-6E8A-4147-A177-3AD203B41FA5}">
                      <a16:colId xmlns:a16="http://schemas.microsoft.com/office/drawing/2014/main" val="2018249825"/>
                    </a:ext>
                  </a:extLst>
                </a:gridCol>
                <a:gridCol w="1197573">
                  <a:extLst>
                    <a:ext uri="{9D8B030D-6E8A-4147-A177-3AD203B41FA5}">
                      <a16:colId xmlns:a16="http://schemas.microsoft.com/office/drawing/2014/main" val="957266205"/>
                    </a:ext>
                  </a:extLst>
                </a:gridCol>
                <a:gridCol w="1000627">
                  <a:extLst>
                    <a:ext uri="{9D8B030D-6E8A-4147-A177-3AD203B41FA5}">
                      <a16:colId xmlns:a16="http://schemas.microsoft.com/office/drawing/2014/main" val="1138815878"/>
                    </a:ext>
                  </a:extLst>
                </a:gridCol>
                <a:gridCol w="949107">
                  <a:extLst>
                    <a:ext uri="{9D8B030D-6E8A-4147-A177-3AD203B41FA5}">
                      <a16:colId xmlns:a16="http://schemas.microsoft.com/office/drawing/2014/main" val="3851127502"/>
                    </a:ext>
                  </a:extLst>
                </a:gridCol>
                <a:gridCol w="1272355">
                  <a:extLst>
                    <a:ext uri="{9D8B030D-6E8A-4147-A177-3AD203B41FA5}">
                      <a16:colId xmlns:a16="http://schemas.microsoft.com/office/drawing/2014/main" val="4080163231"/>
                    </a:ext>
                  </a:extLst>
                </a:gridCol>
              </a:tblGrid>
              <a:tr h="90908">
                <a:tc gridSpan="7">
                  <a:txBody>
                    <a:bodyPr/>
                    <a:lstStyle/>
                    <a:p>
                      <a:pPr marL="0" marR="0" indent="457200" algn="ctr">
                        <a:lnSpc>
                          <a:spcPct val="100000"/>
                        </a:lnSpc>
                        <a:spcBef>
                          <a:spcPts val="0"/>
                        </a:spcBef>
                        <a:spcAft>
                          <a:spcPts val="0"/>
                        </a:spcAft>
                      </a:pPr>
                      <a:r>
                        <a:rPr lang="en-US" sz="1200" dirty="0" smtClean="0"/>
                        <a:t>Evaluation Result on Training Dataset</a:t>
                      </a:r>
                      <a:endParaRPr lang="en-US" sz="1200" dirty="0">
                        <a:solidFill>
                          <a:schemeClr val="accent4">
                            <a:lumMod val="75000"/>
                          </a:schemeClr>
                        </a:solidFill>
                      </a:endParaRPr>
                    </a:p>
                  </a:txBody>
                  <a:tcPr marL="21072" marR="21072"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78497210"/>
                  </a:ext>
                </a:extLst>
              </a:tr>
              <a:tr h="363631">
                <a:tc>
                  <a:txBody>
                    <a:bodyPr/>
                    <a:lstStyle/>
                    <a:p>
                      <a:pPr marL="0" marR="0" indent="457200" algn="ctr">
                        <a:lnSpc>
                          <a:spcPct val="100000"/>
                        </a:lnSpc>
                        <a:spcBef>
                          <a:spcPts val="0"/>
                        </a:spcBef>
                        <a:spcAft>
                          <a:spcPts val="0"/>
                        </a:spcAft>
                      </a:pPr>
                      <a:r>
                        <a:rPr lang="en-US" sz="900" kern="100" dirty="0">
                          <a:effectLst/>
                        </a:rPr>
                        <a:t>Experiment (Models)</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a:effectLst/>
                        </a:rPr>
                        <a:t>Avg. Recall</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a:effectLst/>
                        </a:rPr>
                        <a:t>Avg. Miss Rate</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a:effectLst/>
                        </a:rPr>
                        <a:t>Avg. False Positive Rate</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dirty="0">
                          <a:effectLst/>
                        </a:rPr>
                        <a:t>Avg. Precision</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dirty="0">
                          <a:effectLst/>
                        </a:rPr>
                        <a:t>Avg. Accuracy</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dirty="0">
                          <a:effectLst/>
                        </a:rPr>
                        <a:t>Number of Test Images</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extLst>
                  <a:ext uri="{0D108BD9-81ED-4DB2-BD59-A6C34878D82A}">
                    <a16:rowId xmlns:a16="http://schemas.microsoft.com/office/drawing/2014/main" val="2254683926"/>
                  </a:ext>
                </a:extLst>
              </a:tr>
              <a:tr h="272723">
                <a:tc>
                  <a:txBody>
                    <a:bodyPr/>
                    <a:lstStyle/>
                    <a:p>
                      <a:pPr marL="0" marR="0" indent="457200" algn="just">
                        <a:lnSpc>
                          <a:spcPct val="100000"/>
                        </a:lnSpc>
                        <a:spcBef>
                          <a:spcPts val="0"/>
                        </a:spcBef>
                        <a:spcAft>
                          <a:spcPts val="0"/>
                        </a:spcAft>
                      </a:pPr>
                      <a:r>
                        <a:rPr lang="en-US" sz="900" kern="100" dirty="0">
                          <a:effectLst/>
                        </a:rPr>
                        <a:t>yolov8s(default)</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0.8189</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0.1811</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0.0000</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0.9895</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ctr"/>
                </a:tc>
                <a:tc>
                  <a:txBody>
                    <a:bodyPr/>
                    <a:lstStyle/>
                    <a:p>
                      <a:pPr marL="0" marR="0" indent="457200" algn="just">
                        <a:lnSpc>
                          <a:spcPct val="100000"/>
                        </a:lnSpc>
                        <a:spcBef>
                          <a:spcPts val="0"/>
                        </a:spcBef>
                        <a:spcAft>
                          <a:spcPts val="0"/>
                        </a:spcAft>
                      </a:pPr>
                      <a:r>
                        <a:rPr lang="en-US" sz="900" kern="100" dirty="0">
                          <a:effectLst/>
                        </a:rPr>
                        <a:t>0.8189</a:t>
                      </a:r>
                      <a:endParaRPr lang="en-US" sz="9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dirty="0">
                          <a:effectLst/>
                        </a:rPr>
                        <a:t>477</a:t>
                      </a:r>
                      <a:endParaRPr lang="en-US" sz="9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extLst>
                  <a:ext uri="{0D108BD9-81ED-4DB2-BD59-A6C34878D82A}">
                    <a16:rowId xmlns:a16="http://schemas.microsoft.com/office/drawing/2014/main" val="1493343438"/>
                  </a:ext>
                </a:extLst>
              </a:tr>
              <a:tr h="272723">
                <a:tc>
                  <a:txBody>
                    <a:bodyPr/>
                    <a:lstStyle/>
                    <a:p>
                      <a:pPr marL="0" marR="0" indent="457200" algn="just">
                        <a:lnSpc>
                          <a:spcPct val="100000"/>
                        </a:lnSpc>
                        <a:spcBef>
                          <a:spcPts val="0"/>
                        </a:spcBef>
                        <a:spcAft>
                          <a:spcPts val="0"/>
                        </a:spcAft>
                      </a:pPr>
                      <a:r>
                        <a:rPr lang="en-US" sz="900" kern="100" dirty="0">
                          <a:effectLst/>
                        </a:rPr>
                        <a:t>yolov8n(default)</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0.7946</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ctr"/>
                </a:tc>
                <a:tc>
                  <a:txBody>
                    <a:bodyPr/>
                    <a:lstStyle/>
                    <a:p>
                      <a:pPr marL="0" marR="0" indent="457200" algn="just">
                        <a:lnSpc>
                          <a:spcPct val="100000"/>
                        </a:lnSpc>
                        <a:spcBef>
                          <a:spcPts val="0"/>
                        </a:spcBef>
                        <a:spcAft>
                          <a:spcPts val="0"/>
                        </a:spcAft>
                      </a:pPr>
                      <a:r>
                        <a:rPr lang="en-US" sz="900" kern="100">
                          <a:effectLst/>
                        </a:rPr>
                        <a:t>0.2054</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dirty="0">
                          <a:effectLst/>
                        </a:rPr>
                        <a:t>0.0021</a:t>
                      </a:r>
                      <a:endParaRPr lang="en-US" sz="9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0.9852</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0.7945</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477</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extLst>
                  <a:ext uri="{0D108BD9-81ED-4DB2-BD59-A6C34878D82A}">
                    <a16:rowId xmlns:a16="http://schemas.microsoft.com/office/drawing/2014/main" val="3808185328"/>
                  </a:ext>
                </a:extLst>
              </a:tr>
              <a:tr h="272723">
                <a:tc>
                  <a:txBody>
                    <a:bodyPr/>
                    <a:lstStyle/>
                    <a:p>
                      <a:pPr marL="0" marR="0" indent="457200" algn="just">
                        <a:lnSpc>
                          <a:spcPct val="100000"/>
                        </a:lnSpc>
                        <a:spcBef>
                          <a:spcPts val="0"/>
                        </a:spcBef>
                        <a:spcAft>
                          <a:spcPts val="0"/>
                        </a:spcAft>
                      </a:pPr>
                      <a:r>
                        <a:rPr lang="en-US" sz="900" kern="100" dirty="0">
                          <a:effectLst/>
                        </a:rPr>
                        <a:t>yolov8s(custom)</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0.8237</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0.1763</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dirty="0">
                          <a:effectLst/>
                        </a:rPr>
                        <a:t>0.0042</a:t>
                      </a:r>
                      <a:endParaRPr lang="en-US" sz="9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0.9893</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0.8235</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477</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extLst>
                  <a:ext uri="{0D108BD9-81ED-4DB2-BD59-A6C34878D82A}">
                    <a16:rowId xmlns:a16="http://schemas.microsoft.com/office/drawing/2014/main" val="2147661260"/>
                  </a:ext>
                </a:extLst>
              </a:tr>
              <a:tr h="272723">
                <a:tc>
                  <a:txBody>
                    <a:bodyPr/>
                    <a:lstStyle/>
                    <a:p>
                      <a:pPr marL="0" marR="0" indent="457200" algn="just">
                        <a:lnSpc>
                          <a:spcPct val="100000"/>
                        </a:lnSpc>
                        <a:spcBef>
                          <a:spcPts val="0"/>
                        </a:spcBef>
                        <a:spcAft>
                          <a:spcPts val="0"/>
                        </a:spcAft>
                      </a:pPr>
                      <a:r>
                        <a:rPr lang="en-US" sz="900" kern="100" dirty="0">
                          <a:effectLst/>
                        </a:rPr>
                        <a:t>yolov8n(custom)</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dirty="0">
                          <a:effectLst/>
                        </a:rPr>
                        <a:t>0.7944</a:t>
                      </a:r>
                      <a:endParaRPr lang="en-US" sz="9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0.2056</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0.0021</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0.9831</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a:effectLst/>
                        </a:rPr>
                        <a:t>0.7943</a:t>
                      </a:r>
                      <a:endParaRPr lang="en-US" sz="9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900" kern="100" dirty="0">
                          <a:effectLst/>
                        </a:rPr>
                        <a:t>477</a:t>
                      </a:r>
                      <a:endParaRPr lang="en-US" sz="9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extLst>
                  <a:ext uri="{0D108BD9-81ED-4DB2-BD59-A6C34878D82A}">
                    <a16:rowId xmlns:a16="http://schemas.microsoft.com/office/drawing/2014/main" val="381175301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4396736"/>
              </p:ext>
            </p:extLst>
          </p:nvPr>
        </p:nvGraphicFramePr>
        <p:xfrm>
          <a:off x="590550" y="2785114"/>
          <a:ext cx="7937501" cy="1637403"/>
        </p:xfrm>
        <a:graphic>
          <a:graphicData uri="http://schemas.openxmlformats.org/drawingml/2006/table">
            <a:tbl>
              <a:tblPr firstRow="1" firstCol="1" bandRow="1">
                <a:tableStyleId>{3B4B98B0-60AC-42C2-AFA5-B58CD77FA1E5}</a:tableStyleId>
              </a:tblPr>
              <a:tblGrid>
                <a:gridCol w="1417167">
                  <a:extLst>
                    <a:ext uri="{9D8B030D-6E8A-4147-A177-3AD203B41FA5}">
                      <a16:colId xmlns:a16="http://schemas.microsoft.com/office/drawing/2014/main" val="4227303908"/>
                    </a:ext>
                  </a:extLst>
                </a:gridCol>
                <a:gridCol w="1040407">
                  <a:extLst>
                    <a:ext uri="{9D8B030D-6E8A-4147-A177-3AD203B41FA5}">
                      <a16:colId xmlns:a16="http://schemas.microsoft.com/office/drawing/2014/main" val="3746827626"/>
                    </a:ext>
                  </a:extLst>
                </a:gridCol>
                <a:gridCol w="1101573">
                  <a:extLst>
                    <a:ext uri="{9D8B030D-6E8A-4147-A177-3AD203B41FA5}">
                      <a16:colId xmlns:a16="http://schemas.microsoft.com/office/drawing/2014/main" val="2018249825"/>
                    </a:ext>
                  </a:extLst>
                </a:gridCol>
                <a:gridCol w="1186380">
                  <a:extLst>
                    <a:ext uri="{9D8B030D-6E8A-4147-A177-3AD203B41FA5}">
                      <a16:colId xmlns:a16="http://schemas.microsoft.com/office/drawing/2014/main" val="957266205"/>
                    </a:ext>
                  </a:extLst>
                </a:gridCol>
                <a:gridCol w="1121873">
                  <a:extLst>
                    <a:ext uri="{9D8B030D-6E8A-4147-A177-3AD203B41FA5}">
                      <a16:colId xmlns:a16="http://schemas.microsoft.com/office/drawing/2014/main" val="1138815878"/>
                    </a:ext>
                  </a:extLst>
                </a:gridCol>
                <a:gridCol w="1123950">
                  <a:extLst>
                    <a:ext uri="{9D8B030D-6E8A-4147-A177-3AD203B41FA5}">
                      <a16:colId xmlns:a16="http://schemas.microsoft.com/office/drawing/2014/main" val="3851127502"/>
                    </a:ext>
                  </a:extLst>
                </a:gridCol>
                <a:gridCol w="946151">
                  <a:extLst>
                    <a:ext uri="{9D8B030D-6E8A-4147-A177-3AD203B41FA5}">
                      <a16:colId xmlns:a16="http://schemas.microsoft.com/office/drawing/2014/main" val="4080163231"/>
                    </a:ext>
                  </a:extLst>
                </a:gridCol>
              </a:tblGrid>
              <a:tr h="90908">
                <a:tc gridSpan="7">
                  <a:txBody>
                    <a:bodyPr/>
                    <a:lstStyle/>
                    <a:p>
                      <a:pPr marL="0" marR="0" indent="457200" algn="ctr">
                        <a:lnSpc>
                          <a:spcPct val="100000"/>
                        </a:lnSpc>
                        <a:spcBef>
                          <a:spcPts val="0"/>
                        </a:spcBef>
                        <a:spcAft>
                          <a:spcPts val="0"/>
                        </a:spcAft>
                      </a:pPr>
                      <a:r>
                        <a:rPr lang="en-US" sz="1200" dirty="0" smtClean="0"/>
                        <a:t>Evaluation Result on Training Dataset</a:t>
                      </a:r>
                      <a:endParaRPr lang="en-US" sz="1200" dirty="0">
                        <a:solidFill>
                          <a:schemeClr val="accent4">
                            <a:lumMod val="75000"/>
                          </a:schemeClr>
                        </a:solidFill>
                      </a:endParaRPr>
                    </a:p>
                  </a:txBody>
                  <a:tcPr marL="21072" marR="21072"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78497210"/>
                  </a:ext>
                </a:extLst>
              </a:tr>
              <a:tr h="363631">
                <a:tc>
                  <a:txBody>
                    <a:bodyPr/>
                    <a:lstStyle/>
                    <a:p>
                      <a:pPr marL="0" marR="0" indent="457200" algn="ctr">
                        <a:lnSpc>
                          <a:spcPct val="100000"/>
                        </a:lnSpc>
                        <a:spcBef>
                          <a:spcPts val="0"/>
                        </a:spcBef>
                        <a:spcAft>
                          <a:spcPts val="0"/>
                        </a:spcAft>
                      </a:pPr>
                      <a:r>
                        <a:rPr lang="en-US" sz="900" kern="100" dirty="0">
                          <a:effectLst/>
                        </a:rPr>
                        <a:t>Experiment (Models)</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a:effectLst/>
                        </a:rPr>
                        <a:t>Avg. Recall</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a:effectLst/>
                        </a:rPr>
                        <a:t>Avg. Miss Rate</a:t>
                      </a:r>
                      <a:endParaRPr lang="en-US" sz="9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dirty="0">
                          <a:effectLst/>
                        </a:rPr>
                        <a:t>Avg. False Positive Rate</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dirty="0">
                          <a:effectLst/>
                        </a:rPr>
                        <a:t>Avg. Precision</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dirty="0">
                          <a:effectLst/>
                        </a:rPr>
                        <a:t>Avg. Accuracy</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ctr">
                        <a:lnSpc>
                          <a:spcPct val="100000"/>
                        </a:lnSpc>
                        <a:spcBef>
                          <a:spcPts val="0"/>
                        </a:spcBef>
                        <a:spcAft>
                          <a:spcPts val="0"/>
                        </a:spcAft>
                      </a:pPr>
                      <a:r>
                        <a:rPr lang="en-US" sz="900" kern="100" dirty="0">
                          <a:effectLst/>
                        </a:rPr>
                        <a:t>Number of Test Images</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extLst>
                  <a:ext uri="{0D108BD9-81ED-4DB2-BD59-A6C34878D82A}">
                    <a16:rowId xmlns:a16="http://schemas.microsoft.com/office/drawing/2014/main" val="2254683926"/>
                  </a:ext>
                </a:extLst>
              </a:tr>
              <a:tr h="272723">
                <a:tc>
                  <a:txBody>
                    <a:bodyPr/>
                    <a:lstStyle/>
                    <a:p>
                      <a:pPr marL="0" marR="0" indent="457200" algn="just">
                        <a:lnSpc>
                          <a:spcPct val="100000"/>
                        </a:lnSpc>
                        <a:spcBef>
                          <a:spcPts val="0"/>
                        </a:spcBef>
                        <a:spcAft>
                          <a:spcPts val="0"/>
                        </a:spcAft>
                      </a:pPr>
                      <a:r>
                        <a:rPr lang="en-US" sz="900" kern="100" dirty="0">
                          <a:effectLst/>
                        </a:rPr>
                        <a:t>yolov8s(default)</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0.5265</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0.4734</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0.0232</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0.7906</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ctr"/>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0.5265</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43</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extLst>
                  <a:ext uri="{0D108BD9-81ED-4DB2-BD59-A6C34878D82A}">
                    <a16:rowId xmlns:a16="http://schemas.microsoft.com/office/drawing/2014/main" val="1493343438"/>
                  </a:ext>
                </a:extLst>
              </a:tr>
              <a:tr h="272723">
                <a:tc>
                  <a:txBody>
                    <a:bodyPr/>
                    <a:lstStyle/>
                    <a:p>
                      <a:pPr marL="0" marR="0" indent="457200" algn="just">
                        <a:lnSpc>
                          <a:spcPct val="100000"/>
                        </a:lnSpc>
                        <a:spcBef>
                          <a:spcPts val="0"/>
                        </a:spcBef>
                        <a:spcAft>
                          <a:spcPts val="0"/>
                        </a:spcAft>
                      </a:pPr>
                      <a:r>
                        <a:rPr lang="en-US" sz="900" kern="100" dirty="0">
                          <a:effectLst/>
                        </a:rPr>
                        <a:t>yolov8n(default)</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0.5213</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ctr"/>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   0.4786</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0.0232</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0.7906</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0.5213</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43</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extLst>
                  <a:ext uri="{0D108BD9-81ED-4DB2-BD59-A6C34878D82A}">
                    <a16:rowId xmlns:a16="http://schemas.microsoft.com/office/drawing/2014/main" val="3808185328"/>
                  </a:ext>
                </a:extLst>
              </a:tr>
              <a:tr h="272723">
                <a:tc>
                  <a:txBody>
                    <a:bodyPr/>
                    <a:lstStyle/>
                    <a:p>
                      <a:pPr marL="0" marR="0" indent="457200" algn="just">
                        <a:lnSpc>
                          <a:spcPct val="100000"/>
                        </a:lnSpc>
                        <a:spcBef>
                          <a:spcPts val="0"/>
                        </a:spcBef>
                        <a:spcAft>
                          <a:spcPts val="0"/>
                        </a:spcAft>
                      </a:pPr>
                      <a:r>
                        <a:rPr lang="en-US" sz="900" kern="100" dirty="0">
                          <a:effectLst/>
                        </a:rPr>
                        <a:t>yolov8s(custom)</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0.5788</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0.4211</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0.0000</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0.83720</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0.5788</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43</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extLst>
                  <a:ext uri="{0D108BD9-81ED-4DB2-BD59-A6C34878D82A}">
                    <a16:rowId xmlns:a16="http://schemas.microsoft.com/office/drawing/2014/main" val="2147661260"/>
                  </a:ext>
                </a:extLst>
              </a:tr>
              <a:tr h="272723">
                <a:tc>
                  <a:txBody>
                    <a:bodyPr/>
                    <a:lstStyle/>
                    <a:p>
                      <a:pPr marL="0" marR="0" indent="457200" algn="just">
                        <a:lnSpc>
                          <a:spcPct val="100000"/>
                        </a:lnSpc>
                        <a:spcBef>
                          <a:spcPts val="0"/>
                        </a:spcBef>
                        <a:spcAft>
                          <a:spcPts val="0"/>
                        </a:spcAft>
                      </a:pPr>
                      <a:r>
                        <a:rPr lang="en-US" sz="900" kern="100" dirty="0">
                          <a:effectLst/>
                        </a:rPr>
                        <a:t>yolov8n(custom)</a:t>
                      </a:r>
                      <a:endParaRPr lang="en-US" sz="9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1072" marR="21072"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0.5098</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0.4901</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0.0232</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0.74160</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0.50724</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tc>
                  <a:txBody>
                    <a:bodyPr/>
                    <a:lstStyle/>
                    <a:p>
                      <a:pPr marL="0" marR="0" indent="457200" algn="just">
                        <a:lnSpc>
                          <a:spcPct val="100000"/>
                        </a:lnSpc>
                        <a:spcBef>
                          <a:spcPts val="0"/>
                        </a:spcBef>
                        <a:spcAft>
                          <a:spcPts val="0"/>
                        </a:spcAft>
                      </a:pPr>
                      <a:r>
                        <a:rPr lang="en-US" sz="105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43</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8580" marR="68580" marT="0" marB="0" anchor="b"/>
                </a:tc>
                <a:extLst>
                  <a:ext uri="{0D108BD9-81ED-4DB2-BD59-A6C34878D82A}">
                    <a16:rowId xmlns:a16="http://schemas.microsoft.com/office/drawing/2014/main" val="3811753012"/>
                  </a:ext>
                </a:extLst>
              </a:tr>
            </a:tbl>
          </a:graphicData>
        </a:graphic>
      </p:graphicFrame>
    </p:spTree>
    <p:extLst>
      <p:ext uri="{BB962C8B-B14F-4D97-AF65-F5344CB8AC3E}">
        <p14:creationId xmlns:p14="http://schemas.microsoft.com/office/powerpoint/2010/main" val="2383821754"/>
      </p:ext>
    </p:extLst>
  </p:cSld>
  <p:clrMapOvr>
    <a:masterClrMapping/>
  </p:clrMapOvr>
  <p:transition spd="med">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8" name="Google Shape;2148;p126"/>
          <p:cNvSpPr/>
          <p:nvPr/>
        </p:nvSpPr>
        <p:spPr>
          <a:xfrm>
            <a:off x="495300" y="770091"/>
            <a:ext cx="8143875" cy="3752850"/>
          </a:xfrm>
          <a:prstGeom prst="rect">
            <a:avLst/>
          </a:prstGeom>
          <a:solidFill>
            <a:schemeClr val="lt1"/>
          </a:solidFill>
          <a:ln>
            <a:noFill/>
          </a:ln>
          <a:effectLst>
            <a:outerShdw blurRad="165100" sx="101000" sy="101000" algn="ctr"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51" name="Google Shape;2151;p126"/>
          <p:cNvSpPr txBox="1"/>
          <p:nvPr/>
        </p:nvSpPr>
        <p:spPr>
          <a:xfrm>
            <a:off x="268014" y="176333"/>
            <a:ext cx="727200" cy="484800"/>
          </a:xfrm>
          <a:prstGeom prst="rect">
            <a:avLst/>
          </a:prstGeom>
          <a:noFill/>
          <a:ln>
            <a:noFill/>
          </a:ln>
        </p:spPr>
        <p:txBody>
          <a:bodyPr spcFirstLastPara="1" wrap="square" lIns="68575" tIns="34275" rIns="68575" bIns="34275" anchor="t" anchorCtr="0">
            <a:spAutoFit/>
          </a:bodyPr>
          <a:lstStyle/>
          <a:p>
            <a:pPr marL="177800" marR="0" lvl="0" indent="-177800" algn="ctr" rtl="0">
              <a:lnSpc>
                <a:spcPct val="100000"/>
              </a:lnSpc>
              <a:spcBef>
                <a:spcPts val="0"/>
              </a:spcBef>
              <a:spcAft>
                <a:spcPts val="0"/>
              </a:spcAft>
              <a:buClr>
                <a:srgbClr val="FFFFFF"/>
              </a:buClr>
              <a:buSzPts val="2700"/>
              <a:buFont typeface="Century Gothic" panose="020B0502020202020204"/>
              <a:buNone/>
            </a:pPr>
            <a:r>
              <a:rPr lang="en-GB"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 name="Title 1"/>
          <p:cNvSpPr>
            <a:spLocks noGrp="1"/>
          </p:cNvSpPr>
          <p:nvPr>
            <p:ph type="title"/>
          </p:nvPr>
        </p:nvSpPr>
        <p:spPr/>
        <p:txBody>
          <a:bodyPr/>
          <a:lstStyle/>
          <a:p>
            <a:r>
              <a:rPr lang="en-US" dirty="0" smtClean="0"/>
              <a:t>Detected by Pre-trained weight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214" y="1189796"/>
            <a:ext cx="2300141" cy="129383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0945" y="2592583"/>
            <a:ext cx="2303876" cy="129593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2566" y="2592582"/>
            <a:ext cx="2289342" cy="129593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5214" y="2592583"/>
            <a:ext cx="2300142" cy="132524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2565" y="1195870"/>
            <a:ext cx="2289343" cy="1287756"/>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70945" y="1216886"/>
            <a:ext cx="2251981" cy="1266740"/>
          </a:xfrm>
          <a:prstGeom prst="rect">
            <a:avLst/>
          </a:prstGeom>
        </p:spPr>
      </p:pic>
      <p:sp>
        <p:nvSpPr>
          <p:cNvPr id="9" name="TextBox 8"/>
          <p:cNvSpPr txBox="1"/>
          <p:nvPr/>
        </p:nvSpPr>
        <p:spPr>
          <a:xfrm>
            <a:off x="1994932" y="3997469"/>
            <a:ext cx="6644243" cy="307777"/>
          </a:xfrm>
          <a:prstGeom prst="rect">
            <a:avLst/>
          </a:prstGeom>
          <a:noFill/>
        </p:spPr>
        <p:txBody>
          <a:bodyPr wrap="square" rtlCol="0">
            <a:spAutoFit/>
          </a:bodyPr>
          <a:lstStyle/>
          <a:p>
            <a:r>
              <a:rPr lang="en-US" dirty="0" smtClean="0"/>
              <a:t>Object detection </a:t>
            </a:r>
            <a:r>
              <a:rPr lang="en-US" dirty="0"/>
              <a:t>by </a:t>
            </a:r>
            <a:r>
              <a:rPr lang="en-US" dirty="0" smtClean="0"/>
              <a:t>pre-trained weight after running 300 epochs</a:t>
            </a:r>
            <a:endParaRPr lang="en-US" dirty="0"/>
          </a:p>
        </p:txBody>
      </p:sp>
    </p:spTree>
  </p:cSld>
  <p:clrMapOvr>
    <a:masterClrMapping/>
  </p:clrMapOvr>
  <p:transition spd="med">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grpSp>
        <p:nvGrpSpPr>
          <p:cNvPr id="2159" name="Google Shape;2159;p127"/>
          <p:cNvGrpSpPr/>
          <p:nvPr/>
        </p:nvGrpSpPr>
        <p:grpSpPr>
          <a:xfrm>
            <a:off x="2747246" y="3212932"/>
            <a:ext cx="4694769" cy="586532"/>
            <a:chOff x="5181690" y="2820871"/>
            <a:chExt cx="4409503" cy="550893"/>
          </a:xfrm>
        </p:grpSpPr>
        <p:sp>
          <p:nvSpPr>
            <p:cNvPr id="2160" name="Google Shape;2160;p127"/>
            <p:cNvSpPr/>
            <p:nvPr/>
          </p:nvSpPr>
          <p:spPr>
            <a:xfrm>
              <a:off x="5181690" y="2820871"/>
              <a:ext cx="550893" cy="550893"/>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3300"/>
                <a:buFont typeface="Century Gothic" panose="020B0502020202020204"/>
                <a:buNone/>
              </a:pPr>
              <a:r>
                <a:rPr lang="en-GB" sz="3300" dirty="0">
                  <a:solidFill>
                    <a:srgbClr val="FFFFFF"/>
                  </a:solidFill>
                  <a:latin typeface="Century Gothic" panose="020B0502020202020204"/>
                  <a:ea typeface="Century Gothic" panose="020B0502020202020204"/>
                  <a:cs typeface="Century Gothic" panose="020B0502020202020204"/>
                  <a:sym typeface="Century Gothic" panose="020B0502020202020204"/>
                </a:rPr>
                <a:t>3</a:t>
              </a:r>
              <a:endParaRPr sz="3300" b="0" i="0" u="none" strike="noStrike" cap="none" dirty="0">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61" name="Google Shape;2161;p127"/>
            <p:cNvSpPr txBox="1"/>
            <p:nvPr/>
          </p:nvSpPr>
          <p:spPr>
            <a:xfrm>
              <a:off x="5988603" y="2888229"/>
              <a:ext cx="3602590" cy="404705"/>
            </a:xfrm>
            <a:prstGeom prst="rect">
              <a:avLst/>
            </a:prstGeom>
            <a:noFill/>
            <a:ln>
              <a:noFill/>
            </a:ln>
          </p:spPr>
          <p:txBody>
            <a:bodyPr spcFirstLastPara="1" wrap="square" lIns="0" tIns="0" rIns="0" bIns="0" anchor="t" anchorCtr="0">
              <a:spAutoFit/>
            </a:bodyPr>
            <a:lstStyle/>
            <a:p>
              <a:pPr>
                <a:buSzPts val="1800"/>
              </a:pPr>
              <a:r>
                <a:rPr lang="en-GB" sz="2800" b="1" dirty="0" smtClean="0">
                  <a:latin typeface="微软雅黑" panose="020B0503020204020204" charset="-122"/>
                  <a:ea typeface="微软雅黑" panose="020B0503020204020204" charset="-122"/>
                  <a:cs typeface="Century Gothic" panose="020B0502020202020204"/>
                  <a:sym typeface="微软雅黑" panose="020B0503020204020204" charset="-122"/>
                </a:rPr>
                <a:t>Inference with SAHI</a:t>
              </a:r>
              <a:endParaRPr lang="en-GB" sz="2800" b="1"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grpSp>
    </p:spTree>
  </p:cSld>
  <p:clrMapOvr>
    <a:masterClrMapping/>
  </p:clrMapOvr>
  <p:transition spd="med">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29"/>
          <p:cNvSpPr txBox="1">
            <a:spLocks noGrp="1"/>
          </p:cNvSpPr>
          <p:nvPr>
            <p:ph type="title"/>
          </p:nvPr>
        </p:nvSpPr>
        <p:spPr>
          <a:xfrm>
            <a:off x="1204913" y="258229"/>
            <a:ext cx="6483000" cy="346218"/>
          </a:xfrm>
          <a:prstGeom prst="rect">
            <a:avLst/>
          </a:prstGeom>
        </p:spPr>
        <p:txBody>
          <a:bodyPr spcFirstLastPara="1" wrap="square" lIns="68575" tIns="34275" rIns="68575" bIns="34275" anchor="ctr" anchorCtr="0">
            <a:spAutoFit/>
          </a:bodyPr>
          <a:lstStyle/>
          <a:p>
            <a:r>
              <a:rPr lang="en-US" sz="2000" dirty="0" smtClean="0">
                <a:latin typeface="Microsoft YaHei" panose="020B0503020204020204" pitchFamily="34" charset="-122"/>
                <a:ea typeface="Microsoft YaHei" panose="020B0503020204020204" pitchFamily="34" charset="-122"/>
              </a:rPr>
              <a:t>Idea </a:t>
            </a:r>
            <a:r>
              <a:rPr lang="en-US" sz="2000" dirty="0">
                <a:latin typeface="Microsoft YaHei" panose="020B0503020204020204" pitchFamily="34" charset="-122"/>
                <a:ea typeface="Microsoft YaHei" panose="020B0503020204020204" pitchFamily="34" charset="-122"/>
              </a:rPr>
              <a:t>of SAHI in Object Detection</a:t>
            </a:r>
          </a:p>
        </p:txBody>
      </p:sp>
      <p:sp>
        <p:nvSpPr>
          <p:cNvPr id="4" name="Rectangle 3"/>
          <p:cNvSpPr/>
          <p:nvPr/>
        </p:nvSpPr>
        <p:spPr>
          <a:xfrm>
            <a:off x="423827" y="1174100"/>
            <a:ext cx="5062574" cy="2677656"/>
          </a:xfrm>
          <a:prstGeom prst="rect">
            <a:avLst/>
          </a:prstGeom>
        </p:spPr>
        <p:txBody>
          <a:bodyPr wrap="square">
            <a:spAutoFit/>
          </a:bodyPr>
          <a:lstStyle/>
          <a:p>
            <a:pPr marL="285750" indent="-285750" algn="just">
              <a:buFont typeface="Wingdings" panose="05000000000000000000" pitchFamily="2" charset="2"/>
              <a:buChar char="q"/>
            </a:pPr>
            <a:r>
              <a:rPr lang="en-US" dirty="0" smtClean="0">
                <a:latin typeface="Microsoft YaHei" panose="020B0503020204020204" pitchFamily="34" charset="-122"/>
                <a:ea typeface="Microsoft YaHei" panose="020B0503020204020204" pitchFamily="34" charset="-122"/>
              </a:rPr>
              <a:t>SAHI </a:t>
            </a:r>
            <a:r>
              <a:rPr lang="en-US" dirty="0">
                <a:latin typeface="Microsoft YaHei" panose="020B0503020204020204" pitchFamily="34" charset="-122"/>
                <a:ea typeface="Microsoft YaHei" panose="020B0503020204020204" pitchFamily="34" charset="-122"/>
              </a:rPr>
              <a:t>(Slicing Aided Hyper Inference) enhances object detection by slicing input images into smaller, overlapping patches. Each patch is processed individually by the detection model, which allows for better identification of small and densely packed objects. </a:t>
            </a:r>
            <a:endParaRPr lang="en-US" dirty="0" smtClean="0">
              <a:latin typeface="Microsoft YaHei" panose="020B0503020204020204" pitchFamily="34" charset="-122"/>
              <a:ea typeface="Microsoft YaHei" panose="020B0503020204020204" pitchFamily="34" charset="-122"/>
            </a:endParaRPr>
          </a:p>
          <a:p>
            <a:pPr marL="285750" indent="-285750" algn="just">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285750" indent="-285750" algn="just">
              <a:buFont typeface="Wingdings" panose="05000000000000000000" pitchFamily="2" charset="2"/>
              <a:buChar char="q"/>
            </a:pPr>
            <a:r>
              <a:rPr lang="en-US" dirty="0" smtClean="0">
                <a:latin typeface="Microsoft YaHei" panose="020B0503020204020204" pitchFamily="34" charset="-122"/>
                <a:ea typeface="Microsoft YaHei" panose="020B0503020204020204" pitchFamily="34" charset="-122"/>
              </a:rPr>
              <a:t>The </a:t>
            </a:r>
            <a:r>
              <a:rPr lang="en-US" dirty="0">
                <a:latin typeface="Microsoft YaHei" panose="020B0503020204020204" pitchFamily="34" charset="-122"/>
                <a:ea typeface="Microsoft YaHei" panose="020B0503020204020204" pitchFamily="34" charset="-122"/>
              </a:rPr>
              <a:t>results from these patches are then merged to produce the final detection output, improving overall performance and accuracy. This approach ensures that even small objects, which might be missed in a full-scale image, are detected accurately.</a:t>
            </a:r>
          </a:p>
        </p:txBody>
      </p:sp>
      <p:pic>
        <p:nvPicPr>
          <p:cNvPr id="2" name="Picture 1"/>
          <p:cNvPicPr>
            <a:picLocks noChangeAspect="1"/>
          </p:cNvPicPr>
          <p:nvPr/>
        </p:nvPicPr>
        <p:blipFill>
          <a:blip r:embed="rId3"/>
          <a:stretch>
            <a:fillRect/>
          </a:stretch>
        </p:blipFill>
        <p:spPr>
          <a:xfrm>
            <a:off x="5486401" y="1174100"/>
            <a:ext cx="3396045" cy="2897316"/>
          </a:xfrm>
          <a:prstGeom prst="rect">
            <a:avLst/>
          </a:prstGeom>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28"/>
          <p:cNvSpPr txBox="1">
            <a:spLocks noGrp="1"/>
          </p:cNvSpPr>
          <p:nvPr>
            <p:ph type="title"/>
          </p:nvPr>
        </p:nvSpPr>
        <p:spPr>
          <a:xfrm>
            <a:off x="1204913" y="258238"/>
            <a:ext cx="6483000" cy="360300"/>
          </a:xfrm>
          <a:prstGeom prst="rect">
            <a:avLst/>
          </a:prstGeom>
        </p:spPr>
        <p:txBody>
          <a:bodyPr spcFirstLastPara="1" wrap="square" lIns="68575" tIns="34275" rIns="68575" bIns="34275" anchor="ctr" anchorCtr="0">
            <a:spAutoFit/>
          </a:bodyPr>
          <a:lstStyle/>
          <a:p>
            <a:r>
              <a:rPr lang="en-US" dirty="0">
                <a:solidFill>
                  <a:srgbClr val="0D0D0D"/>
                </a:solidFill>
                <a:latin typeface="Microsoft YaHei" panose="020B0503020204020204" pitchFamily="34" charset="-122"/>
                <a:ea typeface="Microsoft YaHei" panose="020B0503020204020204" pitchFamily="34" charset="-122"/>
              </a:rPr>
              <a:t>Integrating SAHI</a:t>
            </a:r>
          </a:p>
        </p:txBody>
      </p:sp>
      <p:sp>
        <p:nvSpPr>
          <p:cNvPr id="3" name="Rectangle 2"/>
          <p:cNvSpPr/>
          <p:nvPr/>
        </p:nvSpPr>
        <p:spPr>
          <a:xfrm>
            <a:off x="986873" y="1480695"/>
            <a:ext cx="3858082" cy="2246769"/>
          </a:xfrm>
          <a:prstGeom prst="rect">
            <a:avLst/>
          </a:prstGeom>
        </p:spPr>
        <p:txBody>
          <a:bodyPr wrap="square">
            <a:spAutoFit/>
          </a:bodyPr>
          <a:lstStyle/>
          <a:p>
            <a:r>
              <a:rPr lang="en-US" b="1" dirty="0" smtClean="0">
                <a:solidFill>
                  <a:srgbClr val="0D0D0D"/>
                </a:solidFill>
                <a:latin typeface="Microsoft YaHei" panose="020B0503020204020204" pitchFamily="34" charset="-122"/>
                <a:ea typeface="Microsoft YaHei" panose="020B0503020204020204" pitchFamily="34" charset="-122"/>
              </a:rPr>
              <a:t>Steps</a:t>
            </a:r>
            <a:endParaRPr lang="en-US" dirty="0">
              <a:solidFill>
                <a:srgbClr val="0D0D0D"/>
              </a:solidFill>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Ø"/>
            </a:pPr>
            <a:r>
              <a:rPr lang="en-US" dirty="0">
                <a:solidFill>
                  <a:srgbClr val="0D0D0D"/>
                </a:solidFill>
                <a:latin typeface="Microsoft YaHei" panose="020B0503020204020204" pitchFamily="34" charset="-122"/>
                <a:ea typeface="Microsoft YaHei" panose="020B0503020204020204" pitchFamily="34" charset="-122"/>
              </a:rPr>
              <a:t>Modifying inference pipeline to include SAHI</a:t>
            </a:r>
          </a:p>
          <a:p>
            <a:pPr marL="742950" lvl="1" indent="-285750">
              <a:buFont typeface="Wingdings" panose="05000000000000000000" pitchFamily="2" charset="2"/>
              <a:buChar char="Ø"/>
            </a:pPr>
            <a:r>
              <a:rPr lang="en-US" dirty="0">
                <a:solidFill>
                  <a:srgbClr val="0D0D0D"/>
                </a:solidFill>
                <a:latin typeface="Microsoft YaHei" panose="020B0503020204020204" pitchFamily="34" charset="-122"/>
                <a:ea typeface="Microsoft YaHei" panose="020B0503020204020204" pitchFamily="34" charset="-122"/>
              </a:rPr>
              <a:t>Configuration of slicing parameters (e.g., slice size, overlap ratio)</a:t>
            </a:r>
          </a:p>
          <a:p>
            <a:endParaRPr lang="en-US" b="1" dirty="0" smtClean="0">
              <a:solidFill>
                <a:srgbClr val="0D0D0D"/>
              </a:solidFill>
              <a:latin typeface="Microsoft YaHei" panose="020B0503020204020204" pitchFamily="34" charset="-122"/>
              <a:ea typeface="Microsoft YaHei" panose="020B0503020204020204" pitchFamily="34" charset="-122"/>
            </a:endParaRPr>
          </a:p>
          <a:p>
            <a:r>
              <a:rPr lang="en-US" b="1" dirty="0" smtClean="0">
                <a:solidFill>
                  <a:srgbClr val="0D0D0D"/>
                </a:solidFill>
                <a:latin typeface="Microsoft YaHei" panose="020B0503020204020204" pitchFamily="34" charset="-122"/>
                <a:ea typeface="Microsoft YaHei" panose="020B0503020204020204" pitchFamily="34" charset="-122"/>
              </a:rPr>
              <a:t>Advantages</a:t>
            </a:r>
            <a:r>
              <a:rPr lang="en-US" b="1" dirty="0">
                <a:solidFill>
                  <a:srgbClr val="0D0D0D"/>
                </a:solidFill>
                <a:latin typeface="Microsoft YaHei" panose="020B0503020204020204" pitchFamily="34" charset="-122"/>
                <a:ea typeface="Microsoft YaHei" panose="020B0503020204020204" pitchFamily="34" charset="-122"/>
              </a:rPr>
              <a:t>:</a:t>
            </a:r>
            <a:endParaRPr lang="en-US" dirty="0">
              <a:solidFill>
                <a:srgbClr val="0D0D0D"/>
              </a:solidFill>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Ø"/>
            </a:pPr>
            <a:r>
              <a:rPr lang="en-US" dirty="0">
                <a:solidFill>
                  <a:srgbClr val="0D0D0D"/>
                </a:solidFill>
                <a:latin typeface="Microsoft YaHei" panose="020B0503020204020204" pitchFamily="34" charset="-122"/>
                <a:ea typeface="Microsoft YaHei" panose="020B0503020204020204" pitchFamily="34" charset="-122"/>
              </a:rPr>
              <a:t>Improved performance on small objects</a:t>
            </a:r>
          </a:p>
        </p:txBody>
      </p:sp>
      <p:sp>
        <p:nvSpPr>
          <p:cNvPr id="4" name="Rectangle 3"/>
          <p:cNvSpPr/>
          <p:nvPr/>
        </p:nvSpPr>
        <p:spPr>
          <a:xfrm>
            <a:off x="5206720" y="1480695"/>
            <a:ext cx="3405017" cy="2246769"/>
          </a:xfrm>
          <a:prstGeom prst="rect">
            <a:avLst/>
          </a:prstGeom>
        </p:spPr>
        <p:txBody>
          <a:bodyPr wrap="square">
            <a:spAutoFit/>
          </a:bodyPr>
          <a:lstStyle/>
          <a:p>
            <a:r>
              <a:rPr lang="en-US" i="1" dirty="0" err="1">
                <a:latin typeface="Courier New" panose="02070309020205020404" pitchFamily="49" charset="0"/>
              </a:rPr>
              <a:t>model_type</a:t>
            </a:r>
            <a:r>
              <a:rPr lang="en-US" i="1" dirty="0">
                <a:latin typeface="Courier New" panose="02070309020205020404" pitchFamily="49" charset="0"/>
              </a:rPr>
              <a:t> = </a:t>
            </a:r>
            <a:r>
              <a:rPr lang="en-US" i="1" dirty="0">
                <a:solidFill>
                  <a:srgbClr val="A31515"/>
                </a:solidFill>
                <a:latin typeface="Courier New" panose="02070309020205020404" pitchFamily="49" charset="0"/>
              </a:rPr>
              <a:t>"yolov5"</a:t>
            </a:r>
            <a:endParaRPr lang="en-US" i="1" dirty="0">
              <a:latin typeface="Courier New" panose="02070309020205020404" pitchFamily="49" charset="0"/>
            </a:endParaRPr>
          </a:p>
          <a:p>
            <a:r>
              <a:rPr lang="en-US" i="1" dirty="0" err="1">
                <a:latin typeface="Courier New" panose="02070309020205020404" pitchFamily="49" charset="0"/>
              </a:rPr>
              <a:t>model_path</a:t>
            </a:r>
            <a:r>
              <a:rPr lang="en-US" i="1" dirty="0">
                <a:latin typeface="Courier New" panose="02070309020205020404" pitchFamily="49" charset="0"/>
              </a:rPr>
              <a:t> = yolov5_model_path</a:t>
            </a:r>
          </a:p>
          <a:p>
            <a:r>
              <a:rPr lang="en-US" i="1" dirty="0" err="1">
                <a:latin typeface="Courier New" panose="02070309020205020404" pitchFamily="49" charset="0"/>
              </a:rPr>
              <a:t>model_device</a:t>
            </a:r>
            <a:r>
              <a:rPr lang="en-US" i="1" dirty="0">
                <a:latin typeface="Courier New" panose="02070309020205020404" pitchFamily="49" charset="0"/>
              </a:rPr>
              <a:t> = </a:t>
            </a:r>
            <a:r>
              <a:rPr lang="en-US" i="1" dirty="0">
                <a:solidFill>
                  <a:srgbClr val="A31515"/>
                </a:solidFill>
                <a:latin typeface="Courier New" panose="02070309020205020404" pitchFamily="49" charset="0"/>
              </a:rPr>
              <a:t>"0"</a:t>
            </a:r>
            <a:r>
              <a:rPr lang="en-US" i="1" dirty="0">
                <a:latin typeface="Courier New" panose="02070309020205020404" pitchFamily="49" charset="0"/>
              </a:rPr>
              <a:t> </a:t>
            </a:r>
            <a:r>
              <a:rPr lang="en-US" i="1" dirty="0">
                <a:solidFill>
                  <a:srgbClr val="008000"/>
                </a:solidFill>
                <a:latin typeface="Courier New" panose="02070309020205020404" pitchFamily="49" charset="0"/>
              </a:rPr>
              <a:t># or '</a:t>
            </a:r>
            <a:r>
              <a:rPr lang="en-US" i="1" dirty="0" err="1">
                <a:solidFill>
                  <a:srgbClr val="008000"/>
                </a:solidFill>
                <a:latin typeface="Courier New" panose="02070309020205020404" pitchFamily="49" charset="0"/>
              </a:rPr>
              <a:t>cpu</a:t>
            </a:r>
            <a:r>
              <a:rPr lang="en-US" i="1" dirty="0">
                <a:solidFill>
                  <a:srgbClr val="008000"/>
                </a:solidFill>
                <a:latin typeface="Courier New" panose="02070309020205020404" pitchFamily="49" charset="0"/>
              </a:rPr>
              <a:t>'</a:t>
            </a:r>
            <a:endParaRPr lang="en-US" i="1" dirty="0">
              <a:latin typeface="Courier New" panose="02070309020205020404" pitchFamily="49" charset="0"/>
            </a:endParaRPr>
          </a:p>
          <a:p>
            <a:r>
              <a:rPr lang="en-US" i="1" dirty="0" err="1">
                <a:latin typeface="Courier New" panose="02070309020205020404" pitchFamily="49" charset="0"/>
              </a:rPr>
              <a:t>model_confidence_threshold</a:t>
            </a:r>
            <a:r>
              <a:rPr lang="en-US" i="1" dirty="0">
                <a:latin typeface="Courier New" panose="02070309020205020404" pitchFamily="49" charset="0"/>
              </a:rPr>
              <a:t> = </a:t>
            </a:r>
            <a:r>
              <a:rPr lang="en-US" i="1" dirty="0">
                <a:solidFill>
                  <a:srgbClr val="116644"/>
                </a:solidFill>
                <a:latin typeface="Courier New" panose="02070309020205020404" pitchFamily="49" charset="0"/>
              </a:rPr>
              <a:t>0.3</a:t>
            </a:r>
            <a:endParaRPr lang="en-US" i="1" dirty="0">
              <a:latin typeface="Courier New" panose="02070309020205020404" pitchFamily="49" charset="0"/>
            </a:endParaRPr>
          </a:p>
          <a:p>
            <a:r>
              <a:rPr lang="en-US" i="1" dirty="0">
                <a:latin typeface="Courier New" panose="02070309020205020404" pitchFamily="49" charset="0"/>
              </a:rPr>
              <a:t/>
            </a:r>
            <a:br>
              <a:rPr lang="en-US" i="1" dirty="0">
                <a:latin typeface="Courier New" panose="02070309020205020404" pitchFamily="49" charset="0"/>
              </a:rPr>
            </a:br>
            <a:r>
              <a:rPr lang="en-US" i="1" dirty="0" err="1">
                <a:latin typeface="Courier New" panose="02070309020205020404" pitchFamily="49" charset="0"/>
              </a:rPr>
              <a:t>slice_height</a:t>
            </a:r>
            <a:r>
              <a:rPr lang="en-US" i="1" dirty="0">
                <a:latin typeface="Courier New" panose="02070309020205020404" pitchFamily="49" charset="0"/>
              </a:rPr>
              <a:t> = </a:t>
            </a:r>
            <a:r>
              <a:rPr lang="en-US" i="1" dirty="0">
                <a:solidFill>
                  <a:srgbClr val="116644"/>
                </a:solidFill>
                <a:latin typeface="Courier New" panose="02070309020205020404" pitchFamily="49" charset="0"/>
              </a:rPr>
              <a:t>512</a:t>
            </a:r>
            <a:endParaRPr lang="en-US" i="1" dirty="0">
              <a:latin typeface="Courier New" panose="02070309020205020404" pitchFamily="49" charset="0"/>
            </a:endParaRPr>
          </a:p>
          <a:p>
            <a:r>
              <a:rPr lang="en-US" i="1" dirty="0" err="1">
                <a:latin typeface="Courier New" panose="02070309020205020404" pitchFamily="49" charset="0"/>
              </a:rPr>
              <a:t>slice_width</a:t>
            </a:r>
            <a:r>
              <a:rPr lang="en-US" i="1" dirty="0">
                <a:latin typeface="Courier New" panose="02070309020205020404" pitchFamily="49" charset="0"/>
              </a:rPr>
              <a:t> = </a:t>
            </a:r>
            <a:r>
              <a:rPr lang="en-US" i="1" dirty="0">
                <a:solidFill>
                  <a:srgbClr val="116644"/>
                </a:solidFill>
                <a:latin typeface="Courier New" panose="02070309020205020404" pitchFamily="49" charset="0"/>
              </a:rPr>
              <a:t>512</a:t>
            </a:r>
            <a:endParaRPr lang="en-US" i="1" dirty="0">
              <a:latin typeface="Courier New" panose="02070309020205020404" pitchFamily="49" charset="0"/>
            </a:endParaRPr>
          </a:p>
          <a:p>
            <a:r>
              <a:rPr lang="en-US" i="1" dirty="0" err="1">
                <a:latin typeface="Courier New" panose="02070309020205020404" pitchFamily="49" charset="0"/>
              </a:rPr>
              <a:t>overlap_height_ratio</a:t>
            </a:r>
            <a:r>
              <a:rPr lang="en-US" i="1" dirty="0">
                <a:latin typeface="Courier New" panose="02070309020205020404" pitchFamily="49" charset="0"/>
              </a:rPr>
              <a:t> = </a:t>
            </a:r>
            <a:r>
              <a:rPr lang="en-US" i="1" dirty="0">
                <a:solidFill>
                  <a:srgbClr val="116644"/>
                </a:solidFill>
                <a:latin typeface="Courier New" panose="02070309020205020404" pitchFamily="49" charset="0"/>
              </a:rPr>
              <a:t>0.2</a:t>
            </a:r>
            <a:endParaRPr lang="en-US" i="1" dirty="0">
              <a:latin typeface="Courier New" panose="02070309020205020404" pitchFamily="49" charset="0"/>
            </a:endParaRPr>
          </a:p>
          <a:p>
            <a:r>
              <a:rPr lang="en-US" i="1" dirty="0" err="1">
                <a:latin typeface="Courier New" panose="02070309020205020404" pitchFamily="49" charset="0"/>
              </a:rPr>
              <a:t>overlap_width_ratio</a:t>
            </a:r>
            <a:r>
              <a:rPr lang="en-US" i="1" dirty="0">
                <a:latin typeface="Courier New" panose="02070309020205020404" pitchFamily="49" charset="0"/>
              </a:rPr>
              <a:t> = </a:t>
            </a:r>
            <a:r>
              <a:rPr lang="en-US" i="1" dirty="0">
                <a:solidFill>
                  <a:srgbClr val="116644"/>
                </a:solidFill>
                <a:latin typeface="Courier New" panose="02070309020205020404" pitchFamily="49" charset="0"/>
              </a:rPr>
              <a:t>0.2</a:t>
            </a:r>
            <a:endParaRPr lang="en-US" i="1" dirty="0">
              <a:latin typeface="Courier New" panose="02070309020205020404" pitchFamily="49" charset="0"/>
            </a:endParaRPr>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grpSp>
        <p:nvGrpSpPr>
          <p:cNvPr id="1921" name="Google Shape;1921;p114"/>
          <p:cNvGrpSpPr/>
          <p:nvPr/>
        </p:nvGrpSpPr>
        <p:grpSpPr>
          <a:xfrm>
            <a:off x="4168048" y="2733806"/>
            <a:ext cx="3986925" cy="383861"/>
            <a:chOff x="5181690" y="2820871"/>
            <a:chExt cx="5721791" cy="550893"/>
          </a:xfrm>
        </p:grpSpPr>
        <p:sp>
          <p:nvSpPr>
            <p:cNvPr id="1922" name="Google Shape;1922;p114"/>
            <p:cNvSpPr/>
            <p:nvPr/>
          </p:nvSpPr>
          <p:spPr>
            <a:xfrm>
              <a:off x="5181690" y="2820871"/>
              <a:ext cx="550893" cy="550893"/>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entury Gothic" panose="020B0502020202020204"/>
                <a:buNone/>
              </a:pPr>
              <a:r>
                <a:rPr lang="en-GB" sz="180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1</a:t>
              </a:r>
              <a:endParaRPr sz="180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23" name="Google Shape;1923;p114"/>
            <p:cNvSpPr txBox="1"/>
            <p:nvPr/>
          </p:nvSpPr>
          <p:spPr>
            <a:xfrm>
              <a:off x="6023161" y="2921774"/>
              <a:ext cx="4880320" cy="413080"/>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Clr>
                  <a:srgbClr val="000000"/>
                </a:buClr>
                <a:buSzPts val="2700"/>
                <a:buFont typeface="微软雅黑" panose="020B0503020204020204" charset="-122"/>
                <a:buNone/>
              </a:pPr>
              <a:r>
                <a:rPr lang="en-GB" sz="1800" b="1" dirty="0" smtClean="0">
                  <a:latin typeface="微软雅黑" panose="020B0503020204020204" charset="-122"/>
                  <a:ea typeface="微软雅黑" panose="020B0503020204020204" charset="-122"/>
                  <a:cs typeface="Century Gothic" panose="020B0502020202020204"/>
                  <a:sym typeface="微软雅黑" panose="020B0503020204020204" charset="-122"/>
                </a:rPr>
                <a:t>Introduction</a:t>
              </a:r>
              <a:endParaRPr lang="en-GB" sz="1800" b="1" i="0" u="none" strike="noStrike" cap="none"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924" name="Google Shape;1924;p114"/>
          <p:cNvGrpSpPr/>
          <p:nvPr/>
        </p:nvGrpSpPr>
        <p:grpSpPr>
          <a:xfrm>
            <a:off x="4169485" y="3272322"/>
            <a:ext cx="4383073" cy="383860"/>
            <a:chOff x="5181690" y="3693789"/>
            <a:chExt cx="6290318" cy="550893"/>
          </a:xfrm>
        </p:grpSpPr>
        <p:sp>
          <p:nvSpPr>
            <p:cNvPr id="1925" name="Google Shape;1925;p114"/>
            <p:cNvSpPr/>
            <p:nvPr/>
          </p:nvSpPr>
          <p:spPr>
            <a:xfrm>
              <a:off x="5181690" y="3693789"/>
              <a:ext cx="550893" cy="550893"/>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entury Gothic" panose="020B0502020202020204"/>
                <a:buNone/>
              </a:pPr>
              <a:r>
                <a:rPr lang="en-GB" sz="180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180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26" name="Google Shape;1926;p114"/>
            <p:cNvSpPr txBox="1"/>
            <p:nvPr/>
          </p:nvSpPr>
          <p:spPr>
            <a:xfrm>
              <a:off x="6025662" y="3748369"/>
              <a:ext cx="5446346" cy="413079"/>
            </a:xfrm>
            <a:prstGeom prst="rect">
              <a:avLst/>
            </a:prstGeom>
            <a:noFill/>
            <a:ln>
              <a:noFill/>
            </a:ln>
          </p:spPr>
          <p:txBody>
            <a:bodyPr spcFirstLastPara="1" wrap="square" lIns="0" tIns="0" rIns="0" bIns="0" anchor="t" anchorCtr="0">
              <a:spAutoFit/>
            </a:bodyPr>
            <a:lstStyle/>
            <a:p>
              <a:pPr lvl="0">
                <a:buSzPts val="1800"/>
              </a:pPr>
              <a:r>
                <a:rPr lang="en-GB" sz="1800" b="1" dirty="0">
                  <a:latin typeface="微软雅黑" panose="020B0503020204020204" charset="-122"/>
                  <a:ea typeface="微软雅黑" panose="020B0503020204020204" charset="-122"/>
                  <a:cs typeface="微软雅黑" panose="020B0503020204020204" charset="-122"/>
                  <a:sym typeface="微软雅黑" panose="020B0503020204020204" charset="-122"/>
                </a:rPr>
                <a:t>Introduction to </a:t>
              </a:r>
              <a:r>
                <a:rPr lang="en-GB" sz="1800" b="1" dirty="0" err="1" smtClean="0">
                  <a:latin typeface="微软雅黑" panose="020B0503020204020204" charset="-122"/>
                  <a:ea typeface="微软雅黑" panose="020B0503020204020204" charset="-122"/>
                  <a:cs typeface="微软雅黑" panose="020B0503020204020204" charset="-122"/>
                  <a:sym typeface="微软雅黑" panose="020B0503020204020204" charset="-122"/>
                </a:rPr>
                <a:t>Yolo</a:t>
              </a:r>
              <a:endParaRPr lang="en-GB" sz="1800" b="1"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927" name="Google Shape;1927;p114"/>
          <p:cNvGrpSpPr/>
          <p:nvPr/>
        </p:nvGrpSpPr>
        <p:grpSpPr>
          <a:xfrm>
            <a:off x="4168048" y="3811637"/>
            <a:ext cx="4390181" cy="383861"/>
            <a:chOff x="5184190" y="4548742"/>
            <a:chExt cx="6300518" cy="550893"/>
          </a:xfrm>
        </p:grpSpPr>
        <p:sp>
          <p:nvSpPr>
            <p:cNvPr id="1928" name="Google Shape;1928;p114"/>
            <p:cNvSpPr/>
            <p:nvPr/>
          </p:nvSpPr>
          <p:spPr>
            <a:xfrm>
              <a:off x="5184190" y="4548742"/>
              <a:ext cx="550893" cy="550893"/>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800"/>
                <a:buFont typeface="Century Gothic" panose="020B0502020202020204"/>
                <a:buNone/>
              </a:pPr>
              <a:r>
                <a:rPr lang="en-GB" sz="180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3</a:t>
              </a:r>
              <a:endParaRPr sz="1800" b="0"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29" name="Google Shape;1929;p114"/>
            <p:cNvSpPr txBox="1"/>
            <p:nvPr/>
          </p:nvSpPr>
          <p:spPr>
            <a:xfrm>
              <a:off x="6025662" y="4608745"/>
              <a:ext cx="5459046" cy="413080"/>
            </a:xfrm>
            <a:prstGeom prst="rect">
              <a:avLst/>
            </a:prstGeom>
            <a:noFill/>
            <a:ln>
              <a:noFill/>
            </a:ln>
          </p:spPr>
          <p:txBody>
            <a:bodyPr spcFirstLastPara="1" wrap="square" lIns="0" tIns="0" rIns="0" bIns="0" anchor="t" anchorCtr="0">
              <a:spAutoFit/>
            </a:bodyPr>
            <a:lstStyle/>
            <a:p>
              <a:pPr>
                <a:buSzPts val="1800"/>
              </a:pPr>
              <a:r>
                <a:rPr lang="en-GB" sz="1800" b="1" dirty="0">
                  <a:latin typeface="微软雅黑" panose="020B0503020204020204" charset="-122"/>
                  <a:ea typeface="微软雅黑" panose="020B0503020204020204" charset="-122"/>
                  <a:cs typeface="Century Gothic" panose="020B0502020202020204"/>
                  <a:sym typeface="微软雅黑" panose="020B0503020204020204" charset="-122"/>
                </a:rPr>
                <a:t>Inference with SAHI</a:t>
              </a:r>
              <a:endParaRPr lang="en-GB" sz="1800" b="1"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936" name="Google Shape;1936;p114"/>
          <p:cNvSpPr txBox="1"/>
          <p:nvPr/>
        </p:nvSpPr>
        <p:spPr>
          <a:xfrm>
            <a:off x="1258625" y="2831884"/>
            <a:ext cx="2072054" cy="68579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006C39"/>
              </a:buClr>
              <a:buSzPts val="4500"/>
              <a:buFont typeface="Arial" panose="020B0604020202020204"/>
              <a:buNone/>
            </a:pPr>
            <a:r>
              <a:rPr lang="en-GB" sz="4500" b="1" i="0" u="none" strike="noStrike" cap="none">
                <a:solidFill>
                  <a:srgbClr val="006C39"/>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1100"/>
          </a:p>
        </p:txBody>
      </p:sp>
      <p:sp>
        <p:nvSpPr>
          <p:cNvPr id="1937" name="Google Shape;1937;p114"/>
          <p:cNvSpPr txBox="1"/>
          <p:nvPr/>
        </p:nvSpPr>
        <p:spPr>
          <a:xfrm>
            <a:off x="1547305" y="3595483"/>
            <a:ext cx="1494693" cy="270638"/>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Clr>
                <a:srgbClr val="3F3F3F"/>
              </a:buClr>
              <a:buSzPts val="1500"/>
              <a:buFont typeface="Arial" panose="020B0604020202020204"/>
              <a:buNone/>
            </a:pPr>
            <a:r>
              <a:rPr lang="en-GB" sz="1500" b="0" i="0" u="none" strike="noStrike" cap="none">
                <a:solidFill>
                  <a:srgbClr val="3F3F3F"/>
                </a:solidFill>
                <a:latin typeface="Arial" panose="020B0604020202020204"/>
                <a:ea typeface="Arial" panose="020B0604020202020204"/>
                <a:cs typeface="Arial" panose="020B0604020202020204"/>
                <a:sym typeface="Arial" panose="020B0604020202020204"/>
              </a:rPr>
              <a:t>CONTENTS</a:t>
            </a:r>
            <a:endParaRPr sz="1500" b="0" i="0" u="none" strike="noStrike" cap="none">
              <a:solidFill>
                <a:srgbClr val="3F3F3F"/>
              </a:solidFill>
              <a:latin typeface="Arial" panose="020B0604020202020204"/>
              <a:ea typeface="Arial" panose="020B0604020202020204"/>
              <a:cs typeface="Arial" panose="020B0604020202020204"/>
              <a:sym typeface="Arial" panose="020B0604020202020204"/>
            </a:endParaRPr>
          </a:p>
        </p:txBody>
      </p:sp>
      <p:sp>
        <p:nvSpPr>
          <p:cNvPr id="1938" name="Google Shape;1938;p114"/>
          <p:cNvSpPr/>
          <p:nvPr/>
        </p:nvSpPr>
        <p:spPr>
          <a:xfrm>
            <a:off x="2075905" y="4027067"/>
            <a:ext cx="437493" cy="4634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微软雅黑" panose="020B0503020204020204" charset="-122"/>
              <a:buNone/>
            </a:pPr>
            <a:endParaRPr sz="1400" b="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ransition spd="med">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131"/>
          <p:cNvSpPr txBox="1">
            <a:spLocks noGrp="1"/>
          </p:cNvSpPr>
          <p:nvPr>
            <p:ph type="title"/>
          </p:nvPr>
        </p:nvSpPr>
        <p:spPr>
          <a:xfrm>
            <a:off x="1204913" y="258238"/>
            <a:ext cx="6483000" cy="332400"/>
          </a:xfrm>
          <a:prstGeom prst="rect">
            <a:avLst/>
          </a:prstGeom>
        </p:spPr>
        <p:txBody>
          <a:bodyPr spcFirstLastPara="1" wrap="square" lIns="68575" tIns="34275" rIns="68575" bIns="34275" anchor="ctr" anchorCtr="0">
            <a:spAutoFit/>
          </a:bodyPr>
          <a:lstStyle/>
          <a:p>
            <a:pPr marL="0" lvl="0" indent="0" algn="l" rtl="0">
              <a:spcBef>
                <a:spcPts val="0"/>
              </a:spcBef>
              <a:spcAft>
                <a:spcPts val="0"/>
              </a:spcAft>
              <a:buNone/>
            </a:pPr>
            <a:r>
              <a:rPr lang="en-GB" sz="1900" dirty="0" smtClean="0"/>
              <a:t>Comparison of YOLO and SAHI </a:t>
            </a:r>
            <a:endParaRPr sz="19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87" y="794898"/>
            <a:ext cx="3592749" cy="218530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332" y="794897"/>
            <a:ext cx="3506859" cy="2188393"/>
          </a:xfrm>
          <a:prstGeom prst="rect">
            <a:avLst/>
          </a:prstGeom>
        </p:spPr>
      </p:pic>
      <p:pic>
        <p:nvPicPr>
          <p:cNvPr id="8" name="Picture 7"/>
          <p:cNvPicPr>
            <a:picLocks noChangeAspect="1"/>
          </p:cNvPicPr>
          <p:nvPr/>
        </p:nvPicPr>
        <p:blipFill rotWithShape="1">
          <a:blip r:embed="rId5"/>
          <a:srcRect b="28603"/>
          <a:stretch/>
        </p:blipFill>
        <p:spPr>
          <a:xfrm>
            <a:off x="760887" y="3336878"/>
            <a:ext cx="7755715" cy="1207826"/>
          </a:xfrm>
          <a:prstGeom prst="rect">
            <a:avLst/>
          </a:prstGeom>
        </p:spPr>
      </p:pic>
      <p:sp>
        <p:nvSpPr>
          <p:cNvPr id="9" name="TextBox 8"/>
          <p:cNvSpPr txBox="1"/>
          <p:nvPr/>
        </p:nvSpPr>
        <p:spPr>
          <a:xfrm>
            <a:off x="1658204" y="2971540"/>
            <a:ext cx="2565779" cy="307777"/>
          </a:xfrm>
          <a:prstGeom prst="rect">
            <a:avLst/>
          </a:prstGeom>
          <a:noFill/>
        </p:spPr>
        <p:txBody>
          <a:bodyPr wrap="square" rtlCol="0">
            <a:spAutoFit/>
          </a:bodyPr>
          <a:lstStyle/>
          <a:p>
            <a:r>
              <a:rPr lang="en-US" dirty="0" smtClean="0"/>
              <a:t>Before using SAHI</a:t>
            </a:r>
            <a:endParaRPr lang="en-US" dirty="0"/>
          </a:p>
        </p:txBody>
      </p:sp>
      <p:sp>
        <p:nvSpPr>
          <p:cNvPr id="11" name="TextBox 10"/>
          <p:cNvSpPr txBox="1"/>
          <p:nvPr/>
        </p:nvSpPr>
        <p:spPr>
          <a:xfrm>
            <a:off x="5711895" y="2980200"/>
            <a:ext cx="2565779" cy="307777"/>
          </a:xfrm>
          <a:prstGeom prst="rect">
            <a:avLst/>
          </a:prstGeom>
          <a:noFill/>
        </p:spPr>
        <p:txBody>
          <a:bodyPr wrap="square" rtlCol="0">
            <a:spAutoFit/>
          </a:bodyPr>
          <a:lstStyle/>
          <a:p>
            <a:r>
              <a:rPr lang="en-US" dirty="0" smtClean="0"/>
              <a:t>After using SAHI</a:t>
            </a:r>
            <a:endParaRPr lang="en-US" dirty="0"/>
          </a:p>
        </p:txBody>
      </p:sp>
    </p:spTree>
    <p:extLst>
      <p:ext uri="{BB962C8B-B14F-4D97-AF65-F5344CB8AC3E}">
        <p14:creationId xmlns:p14="http://schemas.microsoft.com/office/powerpoint/2010/main" val="1740869464"/>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6" name="Google Shape;1946;p115"/>
          <p:cNvSpPr txBox="1"/>
          <p:nvPr/>
        </p:nvSpPr>
        <p:spPr>
          <a:xfrm>
            <a:off x="2432470" y="1987189"/>
            <a:ext cx="4044596" cy="41549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700"/>
              <a:buFont typeface="微软雅黑" panose="020B0503020204020204" charset="-122"/>
              <a:buNone/>
            </a:pPr>
            <a:r>
              <a:rPr lang="en-GB" sz="2700" b="1" i="0" u="none" strike="noStrike" cap="none" dirty="0" smtClean="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Thanks</a:t>
            </a:r>
            <a:endParaRPr sz="2700" b="1" i="0" u="none" strike="noStrike" cap="none"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spTree>
  </p:cSld>
  <p:clrMapOvr>
    <a:masterClrMapping/>
  </p:clrMapOvr>
  <p:transition spd="med">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116"/>
          <p:cNvSpPr txBox="1">
            <a:spLocks noGrp="1"/>
          </p:cNvSpPr>
          <p:nvPr>
            <p:ph type="title"/>
          </p:nvPr>
        </p:nvSpPr>
        <p:spPr>
          <a:xfrm>
            <a:off x="1250157" y="169408"/>
            <a:ext cx="7214222" cy="360068"/>
          </a:xfrm>
          <a:prstGeom prst="rect">
            <a:avLst/>
          </a:prstGeom>
          <a:noFill/>
          <a:ln>
            <a:noFill/>
          </a:ln>
        </p:spPr>
        <p:txBody>
          <a:bodyPr spcFirstLastPara="1" wrap="square" lIns="68575" tIns="34275" rIns="68575" bIns="34275" anchor="ctr" anchorCtr="0">
            <a:spAutoFit/>
          </a:bodyPr>
          <a:lstStyle/>
          <a:p>
            <a:r>
              <a:rPr lang="en-GB" dirty="0" smtClean="0"/>
              <a:t>Introduction</a:t>
            </a:r>
            <a:r>
              <a:rPr lang="en-GB" b="1" i="0" u="none" strike="noStrike" cap="none" dirty="0" smtClean="0">
                <a:solidFill>
                  <a:srgbClr val="000000"/>
                </a:solidFill>
                <a:sym typeface="微软雅黑" panose="020B0503020204020204" charset="-122"/>
              </a:rPr>
              <a:t> </a:t>
            </a:r>
            <a:endParaRPr lang="en-GB" dirty="0"/>
          </a:p>
        </p:txBody>
      </p:sp>
      <p:sp>
        <p:nvSpPr>
          <p:cNvPr id="1953" name="Google Shape;1953;p116"/>
          <p:cNvSpPr txBox="1"/>
          <p:nvPr/>
        </p:nvSpPr>
        <p:spPr>
          <a:xfrm>
            <a:off x="268014" y="176333"/>
            <a:ext cx="727349" cy="484584"/>
          </a:xfrm>
          <a:prstGeom prst="rect">
            <a:avLst/>
          </a:prstGeom>
          <a:noFill/>
          <a:ln>
            <a:noFill/>
          </a:ln>
        </p:spPr>
        <p:txBody>
          <a:bodyPr spcFirstLastPara="1" wrap="square" lIns="68575" tIns="34275" rIns="68575" bIns="34275" anchor="t" anchorCtr="0">
            <a:spAutoFit/>
          </a:bodyPr>
          <a:lstStyle/>
          <a:p>
            <a:pPr marL="177800" marR="0" lvl="0" indent="-177800" algn="ctr" rtl="0">
              <a:lnSpc>
                <a:spcPct val="100000"/>
              </a:lnSpc>
              <a:spcBef>
                <a:spcPts val="0"/>
              </a:spcBef>
              <a:spcAft>
                <a:spcPts val="0"/>
              </a:spcAft>
              <a:buClr>
                <a:srgbClr val="FFFFFF"/>
              </a:buClr>
              <a:buSzPts val="2700"/>
              <a:buFont typeface="Century Gothic" panose="020B0502020202020204"/>
              <a:buNone/>
            </a:pPr>
            <a:r>
              <a:rPr lang="en-GB"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1</a:t>
            </a:r>
            <a:endParaRPr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54" name="Google Shape;1954;p116"/>
          <p:cNvSpPr/>
          <p:nvPr/>
        </p:nvSpPr>
        <p:spPr>
          <a:xfrm>
            <a:off x="794239" y="1094906"/>
            <a:ext cx="360484" cy="360484"/>
          </a:xfrm>
          <a:prstGeom prst="halfFrame">
            <a:avLst>
              <a:gd name="adj1" fmla="val 17948"/>
              <a:gd name="adj2" fmla="val 17949"/>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55" name="Google Shape;1955;p116"/>
          <p:cNvSpPr/>
          <p:nvPr/>
        </p:nvSpPr>
        <p:spPr>
          <a:xfrm rot="10800000">
            <a:off x="7979752" y="3889394"/>
            <a:ext cx="360485" cy="360485"/>
          </a:xfrm>
          <a:prstGeom prst="halfFrame">
            <a:avLst>
              <a:gd name="adj1" fmla="val 17948"/>
              <a:gd name="adj2" fmla="val 17949"/>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Rectangle 1"/>
          <p:cNvSpPr/>
          <p:nvPr/>
        </p:nvSpPr>
        <p:spPr>
          <a:xfrm>
            <a:off x="1568496" y="1274820"/>
            <a:ext cx="6720941" cy="2554545"/>
          </a:xfrm>
          <a:prstGeom prst="rect">
            <a:avLst/>
          </a:prstGeom>
        </p:spPr>
        <p:txBody>
          <a:bodyPr wrap="square">
            <a:spAutoFit/>
          </a:bodyPr>
          <a:lstStyle/>
          <a:p>
            <a:pPr marL="285750" indent="-285750">
              <a:buFont typeface="Wingdings" panose="05000000000000000000" pitchFamily="2" charset="2"/>
              <a:buChar char="q"/>
            </a:pPr>
            <a:r>
              <a:rPr lang="en-US" sz="1600" b="1" dirty="0">
                <a:solidFill>
                  <a:srgbClr val="0D0D0D"/>
                </a:solidFill>
                <a:latin typeface="Microsoft YaHei" panose="020B0503020204020204" pitchFamily="34" charset="-122"/>
                <a:ea typeface="Microsoft YaHei" panose="020B0503020204020204" pitchFamily="34" charset="-122"/>
              </a:rPr>
              <a:t>Objective:</a:t>
            </a:r>
            <a:endParaRPr lang="en-US" sz="1600" dirty="0">
              <a:solidFill>
                <a:srgbClr val="0D0D0D"/>
              </a:solidFill>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Ø"/>
            </a:pPr>
            <a:r>
              <a:rPr lang="en-US" sz="1600" dirty="0">
                <a:solidFill>
                  <a:srgbClr val="0D0D0D"/>
                </a:solidFill>
                <a:latin typeface="Microsoft YaHei" panose="020B0503020204020204" pitchFamily="34" charset="-122"/>
                <a:ea typeface="Microsoft YaHei" panose="020B0503020204020204" pitchFamily="34" charset="-122"/>
              </a:rPr>
              <a:t>To create an effective object detection model using </a:t>
            </a:r>
            <a:r>
              <a:rPr lang="en-US" sz="1600" dirty="0" smtClean="0">
                <a:solidFill>
                  <a:srgbClr val="0D0D0D"/>
                </a:solidFill>
                <a:latin typeface="Microsoft YaHei" panose="020B0503020204020204" pitchFamily="34" charset="-122"/>
                <a:ea typeface="Microsoft YaHei" panose="020B0503020204020204" pitchFamily="34" charset="-122"/>
              </a:rPr>
              <a:t>YOLOv5 &amp; YOLOv8</a:t>
            </a:r>
            <a:endParaRPr lang="en-US" sz="1600" dirty="0">
              <a:solidFill>
                <a:srgbClr val="0D0D0D"/>
              </a:solidFill>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Ø"/>
            </a:pPr>
            <a:r>
              <a:rPr lang="en-US" sz="1600" dirty="0">
                <a:solidFill>
                  <a:srgbClr val="0D0D0D"/>
                </a:solidFill>
                <a:latin typeface="Microsoft YaHei" panose="020B0503020204020204" pitchFamily="34" charset="-122"/>
                <a:ea typeface="Microsoft YaHei" panose="020B0503020204020204" pitchFamily="34" charset="-122"/>
              </a:rPr>
              <a:t>To enhance detection performance with SAHI (Slicing Aided Hyper Inference</a:t>
            </a:r>
            <a:r>
              <a:rPr lang="en-US" sz="1600" dirty="0" smtClean="0">
                <a:solidFill>
                  <a:srgbClr val="0D0D0D"/>
                </a:solidFill>
                <a:latin typeface="Microsoft YaHei" panose="020B0503020204020204" pitchFamily="34" charset="-122"/>
                <a:ea typeface="Microsoft YaHei" panose="020B0503020204020204" pitchFamily="34" charset="-122"/>
              </a:rPr>
              <a:t>)</a:t>
            </a:r>
          </a:p>
          <a:p>
            <a:pPr marL="457200" lvl="1"/>
            <a:endParaRPr lang="en-US" sz="1600" dirty="0">
              <a:solidFill>
                <a:srgbClr val="0D0D0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en-US" sz="1600" b="1" dirty="0">
                <a:solidFill>
                  <a:srgbClr val="0D0D0D"/>
                </a:solidFill>
                <a:latin typeface="Microsoft YaHei" panose="020B0503020204020204" pitchFamily="34" charset="-122"/>
                <a:ea typeface="Microsoft YaHei" panose="020B0503020204020204" pitchFamily="34" charset="-122"/>
              </a:rPr>
              <a:t>Scope:</a:t>
            </a:r>
            <a:endParaRPr lang="en-US" sz="1600" dirty="0">
              <a:solidFill>
                <a:srgbClr val="0D0D0D"/>
              </a:solidFill>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Ø"/>
            </a:pPr>
            <a:r>
              <a:rPr lang="en-US" sz="1600" dirty="0">
                <a:solidFill>
                  <a:srgbClr val="0D0D0D"/>
                </a:solidFill>
                <a:latin typeface="Microsoft YaHei" panose="020B0503020204020204" pitchFamily="34" charset="-122"/>
                <a:ea typeface="Microsoft YaHei" panose="020B0503020204020204" pitchFamily="34" charset="-122"/>
              </a:rPr>
              <a:t>Overview of YOLOv5 and </a:t>
            </a:r>
            <a:r>
              <a:rPr lang="en-US" sz="1600" dirty="0" smtClean="0">
                <a:solidFill>
                  <a:srgbClr val="0D0D0D"/>
                </a:solidFill>
                <a:latin typeface="Microsoft YaHei" panose="020B0503020204020204" pitchFamily="34" charset="-122"/>
                <a:ea typeface="Microsoft YaHei" panose="020B0503020204020204" pitchFamily="34" charset="-122"/>
              </a:rPr>
              <a:t>SAHI &amp; YOLOv8</a:t>
            </a:r>
            <a:endParaRPr lang="en-US" sz="1600" dirty="0">
              <a:solidFill>
                <a:srgbClr val="0D0D0D"/>
              </a:solidFill>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Ø"/>
            </a:pPr>
            <a:r>
              <a:rPr lang="en-US" sz="1600" dirty="0">
                <a:solidFill>
                  <a:srgbClr val="0D0D0D"/>
                </a:solidFill>
                <a:latin typeface="Microsoft YaHei" panose="020B0503020204020204" pitchFamily="34" charset="-122"/>
                <a:ea typeface="Microsoft YaHei" panose="020B0503020204020204" pitchFamily="34" charset="-122"/>
              </a:rPr>
              <a:t>Training and inference processes</a:t>
            </a:r>
          </a:p>
          <a:p>
            <a:pPr marL="742950" lvl="1" indent="-285750">
              <a:buFont typeface="Wingdings" panose="05000000000000000000" pitchFamily="2" charset="2"/>
              <a:buChar char="Ø"/>
            </a:pPr>
            <a:r>
              <a:rPr lang="en-US" sz="1600" dirty="0">
                <a:solidFill>
                  <a:srgbClr val="0D0D0D"/>
                </a:solidFill>
                <a:latin typeface="Microsoft YaHei" panose="020B0503020204020204" pitchFamily="34" charset="-122"/>
                <a:ea typeface="Microsoft YaHei" panose="020B0503020204020204" pitchFamily="34" charset="-122"/>
              </a:rPr>
              <a:t>Results and performance metrics</a:t>
            </a:r>
          </a:p>
        </p:txBody>
      </p:sp>
    </p:spTree>
  </p:cSld>
  <p:clrMapOvr>
    <a:masterClrMapping/>
  </p:clrMapOvr>
  <p:transition spd="med">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117"/>
          <p:cNvSpPr txBox="1">
            <a:spLocks noGrp="1"/>
          </p:cNvSpPr>
          <p:nvPr>
            <p:ph type="title"/>
          </p:nvPr>
        </p:nvSpPr>
        <p:spPr>
          <a:xfrm>
            <a:off x="1215951" y="176333"/>
            <a:ext cx="6482886" cy="360098"/>
          </a:xfrm>
          <a:prstGeom prst="rect">
            <a:avLst/>
          </a:prstGeom>
          <a:noFill/>
          <a:ln>
            <a:noFill/>
          </a:ln>
        </p:spPr>
        <p:txBody>
          <a:bodyPr spcFirstLastPara="1" wrap="square" lIns="68575" tIns="34275" rIns="68575" bIns="34275" anchor="ctr" anchorCtr="0">
            <a:spAutoFit/>
          </a:bodyPr>
          <a:lstStyle/>
          <a:p>
            <a:r>
              <a:rPr lang="en-US" dirty="0">
                <a:solidFill>
                  <a:srgbClr val="0D0D0D"/>
                </a:solidFill>
                <a:latin typeface="Microsoft YaHei" panose="020B0503020204020204" pitchFamily="34" charset="-122"/>
                <a:ea typeface="Microsoft YaHei" panose="020B0503020204020204" pitchFamily="34" charset="-122"/>
              </a:rPr>
              <a:t>Background on Object Detection</a:t>
            </a:r>
          </a:p>
        </p:txBody>
      </p:sp>
      <p:sp>
        <p:nvSpPr>
          <p:cNvPr id="1963" name="Google Shape;1963;p117"/>
          <p:cNvSpPr/>
          <p:nvPr/>
        </p:nvSpPr>
        <p:spPr>
          <a:xfrm>
            <a:off x="1076127" y="1192381"/>
            <a:ext cx="7080974" cy="2784475"/>
          </a:xfrm>
          <a:prstGeom prst="rect">
            <a:avLst/>
          </a:prstGeom>
          <a:noFill/>
          <a:ln w="5715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微软雅黑" panose="020B0503020204020204" charset="-122"/>
              <a:buNone/>
            </a:pPr>
            <a:endParaRPr sz="1400" b="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64" name="Google Shape;1964;p117"/>
          <p:cNvSpPr/>
          <p:nvPr/>
        </p:nvSpPr>
        <p:spPr>
          <a:xfrm>
            <a:off x="3133783" y="684385"/>
            <a:ext cx="3947553" cy="407815"/>
          </a:xfrm>
          <a:prstGeom prst="roundRect">
            <a:avLst>
              <a:gd name="adj" fmla="val 0"/>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A13F0B"/>
              </a:buClr>
              <a:buSzPts val="1800"/>
              <a:buFont typeface="微软雅黑" panose="020B0503020204020204" charset="-122"/>
              <a:buNone/>
            </a:pPr>
            <a:r>
              <a:rPr lang="en-GB" sz="1800" b="1" dirty="0" smtClean="0">
                <a:solidFill>
                  <a:srgbClr val="A13F0B"/>
                </a:solidFill>
                <a:latin typeface="微软雅黑" panose="020B0503020204020204" charset="-122"/>
                <a:ea typeface="微软雅黑" panose="020B0503020204020204" charset="-122"/>
                <a:cs typeface="微软雅黑" panose="020B0503020204020204" charset="-122"/>
                <a:sym typeface="微软雅黑" panose="020B0503020204020204" charset="-122"/>
              </a:rPr>
              <a:t>Definition and Challenges</a:t>
            </a:r>
            <a:endParaRPr sz="1800" b="0" i="0" u="none" strike="noStrike" cap="none" dirty="0">
              <a:solidFill>
                <a:srgbClr val="006C39"/>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965" name="Google Shape;1965;p117"/>
          <p:cNvGrpSpPr/>
          <p:nvPr/>
        </p:nvGrpSpPr>
        <p:grpSpPr>
          <a:xfrm>
            <a:off x="7698837" y="4018017"/>
            <a:ext cx="702938" cy="131311"/>
            <a:chOff x="10802319" y="5357813"/>
            <a:chExt cx="937250" cy="175081"/>
          </a:xfrm>
        </p:grpSpPr>
        <p:cxnSp>
          <p:nvCxnSpPr>
            <p:cNvPr id="1966" name="Google Shape;1966;p117"/>
            <p:cNvCxnSpPr/>
            <p:nvPr/>
          </p:nvCxnSpPr>
          <p:spPr>
            <a:xfrm flipH="1">
              <a:off x="1080231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67" name="Google Shape;1967;p117"/>
            <p:cNvCxnSpPr/>
            <p:nvPr/>
          </p:nvCxnSpPr>
          <p:spPr>
            <a:xfrm flipH="1">
              <a:off x="1089995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68" name="Google Shape;1968;p117"/>
            <p:cNvCxnSpPr/>
            <p:nvPr/>
          </p:nvCxnSpPr>
          <p:spPr>
            <a:xfrm flipH="1">
              <a:off x="1099758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69" name="Google Shape;1969;p117"/>
            <p:cNvCxnSpPr/>
            <p:nvPr/>
          </p:nvCxnSpPr>
          <p:spPr>
            <a:xfrm flipH="1">
              <a:off x="1109521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0" name="Google Shape;1970;p117"/>
            <p:cNvCxnSpPr/>
            <p:nvPr/>
          </p:nvCxnSpPr>
          <p:spPr>
            <a:xfrm flipH="1">
              <a:off x="11192847"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1" name="Google Shape;1971;p117"/>
            <p:cNvCxnSpPr/>
            <p:nvPr/>
          </p:nvCxnSpPr>
          <p:spPr>
            <a:xfrm flipH="1">
              <a:off x="1129047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2" name="Google Shape;1972;p117"/>
            <p:cNvCxnSpPr/>
            <p:nvPr/>
          </p:nvCxnSpPr>
          <p:spPr>
            <a:xfrm flipH="1">
              <a:off x="1138811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3" name="Google Shape;1973;p117"/>
            <p:cNvCxnSpPr/>
            <p:nvPr/>
          </p:nvCxnSpPr>
          <p:spPr>
            <a:xfrm flipH="1">
              <a:off x="1148574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4" name="Google Shape;1974;p117"/>
            <p:cNvCxnSpPr/>
            <p:nvPr/>
          </p:nvCxnSpPr>
          <p:spPr>
            <a:xfrm flipH="1">
              <a:off x="1158337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5" name="Google Shape;1975;p117"/>
            <p:cNvCxnSpPr/>
            <p:nvPr/>
          </p:nvCxnSpPr>
          <p:spPr>
            <a:xfrm flipH="1">
              <a:off x="11681007" y="5357813"/>
              <a:ext cx="58562" cy="175081"/>
            </a:xfrm>
            <a:prstGeom prst="straightConnector1">
              <a:avLst/>
            </a:prstGeom>
            <a:noFill/>
            <a:ln w="19050" cap="flat" cmpd="sng">
              <a:solidFill>
                <a:schemeClr val="accent4"/>
              </a:solidFill>
              <a:prstDash val="solid"/>
              <a:miter lim="800000"/>
              <a:headEnd type="none" w="sm" len="sm"/>
              <a:tailEnd type="none" w="sm" len="sm"/>
            </a:ln>
          </p:spPr>
        </p:cxnSp>
      </p:grpSp>
      <p:sp>
        <p:nvSpPr>
          <p:cNvPr id="1978" name="Google Shape;1978;p117"/>
          <p:cNvSpPr txBox="1"/>
          <p:nvPr/>
        </p:nvSpPr>
        <p:spPr>
          <a:xfrm>
            <a:off x="268014" y="176333"/>
            <a:ext cx="727349" cy="484584"/>
          </a:xfrm>
          <a:prstGeom prst="rect">
            <a:avLst/>
          </a:prstGeom>
          <a:noFill/>
          <a:ln>
            <a:noFill/>
          </a:ln>
        </p:spPr>
        <p:txBody>
          <a:bodyPr spcFirstLastPara="1" wrap="square" lIns="68575" tIns="34275" rIns="68575" bIns="34275" anchor="t" anchorCtr="0">
            <a:spAutoFit/>
          </a:bodyPr>
          <a:lstStyle/>
          <a:p>
            <a:pPr marL="177800" marR="0" lvl="0" indent="-177800" algn="ctr" rtl="0">
              <a:lnSpc>
                <a:spcPct val="100000"/>
              </a:lnSpc>
              <a:spcBef>
                <a:spcPts val="0"/>
              </a:spcBef>
              <a:spcAft>
                <a:spcPts val="0"/>
              </a:spcAft>
              <a:buClr>
                <a:srgbClr val="FFFFFF"/>
              </a:buClr>
              <a:buSzPts val="2700"/>
              <a:buFont typeface="Century Gothic" panose="020B0502020202020204"/>
              <a:buNone/>
            </a:pPr>
            <a:r>
              <a:rPr lang="en-GB"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1</a:t>
            </a:r>
            <a:endParaRPr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 name="Rectangle 1"/>
          <p:cNvSpPr/>
          <p:nvPr/>
        </p:nvSpPr>
        <p:spPr>
          <a:xfrm>
            <a:off x="1215951" y="1282905"/>
            <a:ext cx="4840413" cy="2554545"/>
          </a:xfrm>
          <a:prstGeom prst="rect">
            <a:avLst/>
          </a:prstGeom>
        </p:spPr>
        <p:txBody>
          <a:bodyPr wrap="square">
            <a:spAutoFit/>
          </a:bodyPr>
          <a:lstStyle/>
          <a:p>
            <a:pPr marL="285750" indent="-285750">
              <a:buFont typeface="Wingdings" panose="05000000000000000000" pitchFamily="2" charset="2"/>
              <a:buChar char="v"/>
            </a:pPr>
            <a:r>
              <a:rPr lang="en-US" sz="1600" b="1" dirty="0" smtClean="0">
                <a:solidFill>
                  <a:srgbClr val="0D0D0D"/>
                </a:solidFill>
                <a:latin typeface="Microsoft YaHei" panose="020B0503020204020204" pitchFamily="34" charset="-122"/>
                <a:ea typeface="Microsoft YaHei" panose="020B0503020204020204" pitchFamily="34" charset="-122"/>
              </a:rPr>
              <a:t>Definition</a:t>
            </a:r>
            <a:r>
              <a:rPr lang="en-US" sz="1600" b="1" dirty="0">
                <a:solidFill>
                  <a:srgbClr val="0D0D0D"/>
                </a:solidFill>
                <a:latin typeface="Microsoft YaHei" panose="020B0503020204020204" pitchFamily="34" charset="-122"/>
                <a:ea typeface="Microsoft YaHei" panose="020B0503020204020204" pitchFamily="34" charset="-122"/>
              </a:rPr>
              <a:t>:</a:t>
            </a:r>
            <a:endParaRPr lang="en-US" sz="1600" dirty="0">
              <a:solidFill>
                <a:srgbClr val="0D0D0D"/>
              </a:solidFill>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
            </a:pPr>
            <a:r>
              <a:rPr lang="en-US" sz="1600" dirty="0">
                <a:solidFill>
                  <a:srgbClr val="0D0D0D"/>
                </a:solidFill>
                <a:latin typeface="Microsoft YaHei" panose="020B0503020204020204" pitchFamily="34" charset="-122"/>
                <a:ea typeface="Microsoft YaHei" panose="020B0503020204020204" pitchFamily="34" charset="-122"/>
              </a:rPr>
              <a:t>What is object detection?</a:t>
            </a:r>
          </a:p>
          <a:p>
            <a:pPr marL="742950" lvl="1" indent="-285750">
              <a:buFont typeface="Wingdings" panose="05000000000000000000" pitchFamily="2" charset="2"/>
              <a:buChar char="§"/>
            </a:pPr>
            <a:r>
              <a:rPr lang="en-US" sz="1600" dirty="0">
                <a:solidFill>
                  <a:srgbClr val="0D0D0D"/>
                </a:solidFill>
                <a:latin typeface="Microsoft YaHei" panose="020B0503020204020204" pitchFamily="34" charset="-122"/>
                <a:ea typeface="Microsoft YaHei" panose="020B0503020204020204" pitchFamily="34" charset="-122"/>
              </a:rPr>
              <a:t>Importance in various applications (e.g., surveillance, autonomous driving, etc</a:t>
            </a:r>
            <a:r>
              <a:rPr lang="en-US" sz="1600" dirty="0" smtClean="0">
                <a:solidFill>
                  <a:srgbClr val="0D0D0D"/>
                </a:solidFill>
                <a:latin typeface="Microsoft YaHei" panose="020B0503020204020204" pitchFamily="34" charset="-122"/>
                <a:ea typeface="Microsoft YaHei" panose="020B0503020204020204" pitchFamily="34" charset="-122"/>
              </a:rPr>
              <a:t>.)</a:t>
            </a:r>
          </a:p>
          <a:p>
            <a:pPr marL="457200" lvl="1"/>
            <a:endParaRPr lang="en-US" sz="1600" dirty="0">
              <a:solidFill>
                <a:srgbClr val="0D0D0D"/>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v"/>
            </a:pPr>
            <a:r>
              <a:rPr lang="en-US" sz="1600" b="1" dirty="0">
                <a:solidFill>
                  <a:srgbClr val="0D0D0D"/>
                </a:solidFill>
                <a:latin typeface="Microsoft YaHei" panose="020B0503020204020204" pitchFamily="34" charset="-122"/>
                <a:ea typeface="Microsoft YaHei" panose="020B0503020204020204" pitchFamily="34" charset="-122"/>
              </a:rPr>
              <a:t>Common Challenges:</a:t>
            </a:r>
            <a:endParaRPr lang="en-US" sz="1600" dirty="0">
              <a:solidFill>
                <a:srgbClr val="0D0D0D"/>
              </a:solidFill>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
            </a:pPr>
            <a:r>
              <a:rPr lang="en-US" sz="1600" dirty="0">
                <a:solidFill>
                  <a:srgbClr val="0D0D0D"/>
                </a:solidFill>
                <a:latin typeface="Microsoft YaHei" panose="020B0503020204020204" pitchFamily="34" charset="-122"/>
                <a:ea typeface="Microsoft YaHei" panose="020B0503020204020204" pitchFamily="34" charset="-122"/>
              </a:rPr>
              <a:t>Small object detection</a:t>
            </a:r>
          </a:p>
          <a:p>
            <a:pPr marL="742950" lvl="1" indent="-285750">
              <a:buFont typeface="Wingdings" panose="05000000000000000000" pitchFamily="2" charset="2"/>
              <a:buChar char="§"/>
            </a:pPr>
            <a:r>
              <a:rPr lang="en-US" sz="1600" dirty="0">
                <a:solidFill>
                  <a:srgbClr val="0D0D0D"/>
                </a:solidFill>
                <a:latin typeface="Microsoft YaHei" panose="020B0503020204020204" pitchFamily="34" charset="-122"/>
                <a:ea typeface="Microsoft YaHei" panose="020B0503020204020204" pitchFamily="34" charset="-122"/>
              </a:rPr>
              <a:t>Occlusions</a:t>
            </a:r>
          </a:p>
          <a:p>
            <a:pPr marL="742950" lvl="1" indent="-285750">
              <a:buFont typeface="Wingdings" panose="05000000000000000000" pitchFamily="2" charset="2"/>
              <a:buChar char="§"/>
            </a:pPr>
            <a:r>
              <a:rPr lang="en-US" sz="1600" dirty="0">
                <a:solidFill>
                  <a:srgbClr val="0D0D0D"/>
                </a:solidFill>
                <a:latin typeface="Microsoft YaHei" panose="020B0503020204020204" pitchFamily="34" charset="-122"/>
                <a:ea typeface="Microsoft YaHei" panose="020B0503020204020204" pitchFamily="34" charset="-122"/>
              </a:rPr>
              <a:t>Computational </a:t>
            </a:r>
            <a:r>
              <a:rPr lang="en-US" sz="1600" dirty="0" smtClean="0">
                <a:solidFill>
                  <a:srgbClr val="0D0D0D"/>
                </a:solidFill>
                <a:latin typeface="Microsoft YaHei" panose="020B0503020204020204" pitchFamily="34" charset="-122"/>
                <a:ea typeface="Microsoft YaHei" panose="020B0503020204020204" pitchFamily="34" charset="-122"/>
              </a:rPr>
              <a:t>constraints</a:t>
            </a:r>
          </a:p>
          <a:p>
            <a:pPr marL="742950" lvl="1" indent="-285750">
              <a:buFont typeface="Wingdings" panose="05000000000000000000" pitchFamily="2" charset="2"/>
              <a:buChar char="§"/>
            </a:pPr>
            <a:r>
              <a:rPr lang="en-US" sz="1600" dirty="0" smtClean="0">
                <a:solidFill>
                  <a:srgbClr val="0D0D0D"/>
                </a:solidFill>
                <a:latin typeface="Microsoft YaHei" panose="020B0503020204020204" pitchFamily="34" charset="-122"/>
                <a:ea typeface="Microsoft YaHei" panose="020B0503020204020204" pitchFamily="34" charset="-122"/>
              </a:rPr>
              <a:t>Imbalance Classes</a:t>
            </a:r>
            <a:endParaRPr lang="en-US" sz="1600" dirty="0">
              <a:solidFill>
                <a:srgbClr val="0D0D0D"/>
              </a:solidFill>
              <a:latin typeface="Microsoft YaHei" panose="020B0503020204020204" pitchFamily="34" charset="-122"/>
              <a:ea typeface="Microsoft YaHei" panose="020B0503020204020204" pitchFamily="34" charset="-122"/>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1767" y="1565721"/>
            <a:ext cx="1981927" cy="2037794"/>
          </a:xfrm>
          <a:prstGeom prst="rect">
            <a:avLst/>
          </a:prstGeom>
        </p:spPr>
      </p:pic>
    </p:spTree>
  </p:cSld>
  <p:clrMapOvr>
    <a:masterClrMapping/>
  </p:clrMapOvr>
  <p:transition spd="med">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grpSp>
        <p:nvGrpSpPr>
          <p:cNvPr id="2159" name="Google Shape;2159;p127"/>
          <p:cNvGrpSpPr/>
          <p:nvPr/>
        </p:nvGrpSpPr>
        <p:grpSpPr>
          <a:xfrm>
            <a:off x="1392332" y="3019373"/>
            <a:ext cx="6877315" cy="586532"/>
            <a:chOff x="5181690" y="2820871"/>
            <a:chExt cx="6459433" cy="550893"/>
          </a:xfrm>
        </p:grpSpPr>
        <p:sp>
          <p:nvSpPr>
            <p:cNvPr id="2160" name="Google Shape;2160;p127"/>
            <p:cNvSpPr/>
            <p:nvPr/>
          </p:nvSpPr>
          <p:spPr>
            <a:xfrm>
              <a:off x="5181690" y="2820871"/>
              <a:ext cx="550893" cy="550893"/>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3300"/>
                <a:buFont typeface="Century Gothic" panose="020B0502020202020204"/>
                <a:buNone/>
              </a:pPr>
              <a:r>
                <a:rPr lang="en-GB" sz="3300" dirty="0">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3300" b="0" i="0" u="none" strike="noStrike" cap="none" dirty="0">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61" name="Google Shape;2161;p127"/>
            <p:cNvSpPr txBox="1"/>
            <p:nvPr/>
          </p:nvSpPr>
          <p:spPr>
            <a:xfrm>
              <a:off x="5988603" y="2888229"/>
              <a:ext cx="5652520" cy="404705"/>
            </a:xfrm>
            <a:prstGeom prst="rect">
              <a:avLst/>
            </a:prstGeom>
            <a:noFill/>
            <a:ln>
              <a:noFill/>
            </a:ln>
          </p:spPr>
          <p:txBody>
            <a:bodyPr spcFirstLastPara="1" wrap="square" lIns="0" tIns="0" rIns="0" bIns="0" anchor="t" anchorCtr="0">
              <a:spAutoFit/>
            </a:bodyPr>
            <a:lstStyle/>
            <a:p>
              <a:pPr>
                <a:buClr>
                  <a:schemeClr val="dk1"/>
                </a:buClr>
                <a:buSzPts val="1800"/>
              </a:pPr>
              <a:r>
                <a:rPr lang="en-GB" sz="2800" b="1" dirty="0" smtClean="0">
                  <a:latin typeface="微软雅黑" panose="020B0503020204020204" charset="-122"/>
                  <a:ea typeface="微软雅黑" panose="020B0503020204020204" charset="-122"/>
                  <a:cs typeface="微软雅黑" panose="020B0503020204020204" charset="-122"/>
                  <a:sym typeface="微软雅黑" panose="020B0503020204020204" charset="-122"/>
                </a:rPr>
                <a:t>Yolov5 &amp; Yolov8</a:t>
              </a:r>
              <a:r>
                <a:rPr lang="en-GB" sz="2800" b="1" dirty="0" smtClean="0">
                  <a:solidFill>
                    <a:srgbClr val="A2A2A2"/>
                  </a:solidFill>
                  <a:latin typeface="Century Gothic" panose="020B0502020202020204"/>
                  <a:ea typeface="微软雅黑" panose="020B0503020204020204" charset="-122"/>
                  <a:cs typeface="微软雅黑" panose="020B0503020204020204" charset="-122"/>
                  <a:sym typeface="Century Gothic" panose="020B0502020202020204"/>
                </a:rPr>
                <a:t> </a:t>
              </a:r>
              <a:r>
                <a:rPr lang="en-GB" sz="2700" b="1" dirty="0" smtClean="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Implementation</a:t>
              </a:r>
              <a:endParaRPr sz="2700" b="1" i="0" u="none" strike="noStrike" cap="none"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grpSp>
    </p:spTree>
    <p:extLst>
      <p:ext uri="{BB962C8B-B14F-4D97-AF65-F5344CB8AC3E}">
        <p14:creationId xmlns:p14="http://schemas.microsoft.com/office/powerpoint/2010/main" val="858960133"/>
      </p:ext>
    </p:extLst>
  </p:cSld>
  <p:clrMapOvr>
    <a:masterClrMapping/>
  </p:clrMapOvr>
  <p:transition spd="med">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118"/>
          <p:cNvSpPr/>
          <p:nvPr/>
        </p:nvSpPr>
        <p:spPr>
          <a:xfrm>
            <a:off x="4799502" y="978566"/>
            <a:ext cx="4056979" cy="3314827"/>
          </a:xfrm>
          <a:prstGeom prst="rect">
            <a:avLst/>
          </a:prstGeom>
          <a:noFill/>
          <a:ln w="285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微软雅黑" panose="020B0503020204020204" charset="-122"/>
              <a:buNone/>
            </a:pPr>
            <a:endParaRPr sz="1400" b="0" i="0" u="none" strike="noStrike" cap="none">
              <a:solidFill>
                <a:srgbClr val="FFFFFF"/>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85" name="Google Shape;1985;p118"/>
          <p:cNvSpPr txBox="1">
            <a:spLocks noGrp="1"/>
          </p:cNvSpPr>
          <p:nvPr>
            <p:ph type="title"/>
          </p:nvPr>
        </p:nvSpPr>
        <p:spPr>
          <a:xfrm>
            <a:off x="1211263" y="176333"/>
            <a:ext cx="6482886" cy="36009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None/>
            </a:pPr>
            <a:r>
              <a:rPr lang="en-GB" dirty="0" smtClean="0">
                <a:latin typeface="Microsoft YaHei" panose="020B0503020204020204" pitchFamily="34" charset="-122"/>
                <a:ea typeface="Microsoft YaHei" panose="020B0503020204020204" pitchFamily="34" charset="-122"/>
              </a:rPr>
              <a:t>Introduction to </a:t>
            </a:r>
            <a:r>
              <a:rPr lang="en-GB" dirty="0" err="1" smtClean="0">
                <a:latin typeface="Microsoft YaHei" panose="020B0503020204020204" pitchFamily="34" charset="-122"/>
                <a:ea typeface="Microsoft YaHei" panose="020B0503020204020204" pitchFamily="34" charset="-122"/>
              </a:rPr>
              <a:t>Yolo</a:t>
            </a:r>
            <a:endParaRPr lang="en-GB" dirty="0">
              <a:latin typeface="Microsoft YaHei" panose="020B0503020204020204" pitchFamily="34" charset="-122"/>
              <a:ea typeface="Microsoft YaHei" panose="020B0503020204020204" pitchFamily="34" charset="-122"/>
            </a:endParaRPr>
          </a:p>
        </p:txBody>
      </p:sp>
      <p:sp>
        <p:nvSpPr>
          <p:cNvPr id="1986" name="Google Shape;1986;p118"/>
          <p:cNvSpPr/>
          <p:nvPr/>
        </p:nvSpPr>
        <p:spPr>
          <a:xfrm rot="10800000" flipH="1">
            <a:off x="4799502" y="978565"/>
            <a:ext cx="893151" cy="893151"/>
          </a:xfrm>
          <a:prstGeom prst="rtTriangle">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微软雅黑" panose="020B0503020204020204" charset="-122"/>
              <a:buNone/>
            </a:pPr>
            <a:endParaRPr sz="1400" b="0" i="0" u="none" strike="noStrike" cap="none">
              <a:solidFill>
                <a:srgbClr val="FFFFFF"/>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87" name="Google Shape;1987;p118"/>
          <p:cNvSpPr/>
          <p:nvPr/>
        </p:nvSpPr>
        <p:spPr>
          <a:xfrm>
            <a:off x="547688" y="978566"/>
            <a:ext cx="4056980" cy="3314827"/>
          </a:xfrm>
          <a:prstGeom prst="rect">
            <a:avLst/>
          </a:prstGeom>
          <a:noFill/>
          <a:ln w="28575" cap="flat" cmpd="sng">
            <a:solidFill>
              <a:schemeClr val="accent3"/>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微软雅黑" panose="020B0503020204020204" charset="-122"/>
              <a:buNone/>
            </a:pPr>
            <a:endParaRPr sz="1400" b="0" i="0" u="none" strike="noStrike" cap="none">
              <a:solidFill>
                <a:srgbClr val="FFFFFF"/>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88" name="Google Shape;1988;p118"/>
          <p:cNvSpPr/>
          <p:nvPr/>
        </p:nvSpPr>
        <p:spPr>
          <a:xfrm rot="10800000" flipH="1">
            <a:off x="547688" y="978565"/>
            <a:ext cx="893151" cy="893151"/>
          </a:xfrm>
          <a:prstGeom prst="rtTriangle">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微软雅黑" panose="020B0503020204020204" charset="-122"/>
              <a:buNone/>
            </a:pPr>
            <a:endParaRPr sz="1400" b="0" i="0" u="none" strike="noStrike" cap="none">
              <a:solidFill>
                <a:srgbClr val="FFFFFF"/>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89" name="Google Shape;1989;p118"/>
          <p:cNvSpPr txBox="1"/>
          <p:nvPr/>
        </p:nvSpPr>
        <p:spPr>
          <a:xfrm>
            <a:off x="1895117" y="978564"/>
            <a:ext cx="1681032" cy="489334"/>
          </a:xfrm>
          <a:prstGeom prst="rect">
            <a:avLst/>
          </a:prstGeom>
          <a:noFill/>
          <a:ln>
            <a:noFill/>
          </a:ln>
        </p:spPr>
        <p:txBody>
          <a:bodyPr spcFirstLastPara="1" wrap="square" lIns="68575" tIns="34275" rIns="68575" bIns="34275" anchor="t" anchorCtr="0">
            <a:spAutoFit/>
          </a:bodyPr>
          <a:lstStyle/>
          <a:p>
            <a:pPr marL="0" marR="0" lvl="0" indent="0" algn="ctr" rtl="0">
              <a:lnSpc>
                <a:spcPct val="130000"/>
              </a:lnSpc>
              <a:spcBef>
                <a:spcPts val="0"/>
              </a:spcBef>
              <a:spcAft>
                <a:spcPts val="0"/>
              </a:spcAft>
              <a:buClr>
                <a:srgbClr val="006C39"/>
              </a:buClr>
              <a:buSzPts val="2100"/>
              <a:buFont typeface="微软雅黑" panose="020B0503020204020204" charset="-122"/>
              <a:buNone/>
            </a:pPr>
            <a:r>
              <a:rPr lang="en-GB" sz="2100" b="1" dirty="0" smtClean="0">
                <a:solidFill>
                  <a:srgbClr val="006C39"/>
                </a:solidFill>
                <a:latin typeface="Microsoft YaHei" panose="020B0503020204020204" pitchFamily="34" charset="-122"/>
                <a:ea typeface="Microsoft YaHei" panose="020B0503020204020204" pitchFamily="34" charset="-122"/>
                <a:sym typeface="微软雅黑" panose="020B0503020204020204" charset="-122"/>
              </a:rPr>
              <a:t>Overview</a:t>
            </a:r>
            <a:endParaRPr sz="1100" dirty="0">
              <a:latin typeface="Microsoft YaHei" panose="020B0503020204020204" pitchFamily="34" charset="-122"/>
              <a:ea typeface="Microsoft YaHei" panose="020B0503020204020204" pitchFamily="34" charset="-122"/>
            </a:endParaRPr>
          </a:p>
        </p:txBody>
      </p:sp>
      <p:sp>
        <p:nvSpPr>
          <p:cNvPr id="1990" name="Google Shape;1990;p118"/>
          <p:cNvSpPr txBox="1"/>
          <p:nvPr/>
        </p:nvSpPr>
        <p:spPr>
          <a:xfrm>
            <a:off x="6066981" y="992030"/>
            <a:ext cx="1886488" cy="489334"/>
          </a:xfrm>
          <a:prstGeom prst="rect">
            <a:avLst/>
          </a:prstGeom>
          <a:noFill/>
          <a:ln>
            <a:noFill/>
          </a:ln>
        </p:spPr>
        <p:txBody>
          <a:bodyPr spcFirstLastPara="1" wrap="square" lIns="68575" tIns="34275" rIns="68575" bIns="34275" anchor="t" anchorCtr="0">
            <a:spAutoFit/>
          </a:bodyPr>
          <a:lstStyle/>
          <a:p>
            <a:pPr marL="0" marR="0" lvl="0" indent="0" algn="ctr" rtl="0">
              <a:lnSpc>
                <a:spcPct val="130000"/>
              </a:lnSpc>
              <a:spcBef>
                <a:spcPts val="0"/>
              </a:spcBef>
              <a:spcAft>
                <a:spcPts val="0"/>
              </a:spcAft>
              <a:buClr>
                <a:srgbClr val="A13F0B"/>
              </a:buClr>
              <a:buSzPts val="2100"/>
              <a:buFont typeface="微软雅黑" panose="020B0503020204020204" charset="-122"/>
              <a:buNone/>
            </a:pPr>
            <a:r>
              <a:rPr lang="en-GB" sz="2100" b="1" dirty="0" smtClean="0">
                <a:solidFill>
                  <a:srgbClr val="A13F0B"/>
                </a:solidFill>
                <a:latin typeface="Microsoft YaHei" panose="020B0503020204020204" pitchFamily="34" charset="-122"/>
                <a:ea typeface="Microsoft YaHei" panose="020B0503020204020204" pitchFamily="34" charset="-122"/>
                <a:sym typeface="微软雅黑" panose="020B0503020204020204" charset="-122"/>
              </a:rPr>
              <a:t>Advantages</a:t>
            </a:r>
            <a:endParaRPr sz="1100" dirty="0">
              <a:latin typeface="Microsoft YaHei" panose="020B0503020204020204" pitchFamily="34" charset="-122"/>
              <a:ea typeface="Microsoft YaHei" panose="020B0503020204020204" pitchFamily="34" charset="-122"/>
            </a:endParaRPr>
          </a:p>
        </p:txBody>
      </p:sp>
      <p:grpSp>
        <p:nvGrpSpPr>
          <p:cNvPr id="1991" name="Google Shape;1991;p118"/>
          <p:cNvGrpSpPr/>
          <p:nvPr/>
        </p:nvGrpSpPr>
        <p:grpSpPr>
          <a:xfrm>
            <a:off x="4926044" y="1103809"/>
            <a:ext cx="270000" cy="270000"/>
            <a:chOff x="7296152" y="2228854"/>
            <a:chExt cx="479426" cy="481013"/>
          </a:xfrm>
        </p:grpSpPr>
        <p:sp>
          <p:nvSpPr>
            <p:cNvPr id="1992" name="Google Shape;1992;p118"/>
            <p:cNvSpPr/>
            <p:nvPr/>
          </p:nvSpPr>
          <p:spPr>
            <a:xfrm>
              <a:off x="7607303" y="2228854"/>
              <a:ext cx="168275" cy="168275"/>
            </a:xfrm>
            <a:custGeom>
              <a:avLst/>
              <a:gdLst/>
              <a:ahLst/>
              <a:cxnLst/>
              <a:rect l="l" t="t" r="r" b="b"/>
              <a:pathLst>
                <a:path w="45" h="45" extrusionOk="0">
                  <a:moveTo>
                    <a:pt x="2" y="45"/>
                  </a:move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93" name="Google Shape;1993;p118"/>
            <p:cNvSpPr/>
            <p:nvPr/>
          </p:nvSpPr>
          <p:spPr>
            <a:xfrm>
              <a:off x="7296152" y="2540004"/>
              <a:ext cx="168275" cy="169863"/>
            </a:xfrm>
            <a:custGeom>
              <a:avLst/>
              <a:gdLst/>
              <a:ahLst/>
              <a:cxnLst/>
              <a:rect l="l" t="t" r="r" b="b"/>
              <a:pathLst>
                <a:path w="45" h="45" extrusionOk="0">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94" name="Google Shape;1994;p118"/>
            <p:cNvSpPr/>
            <p:nvPr/>
          </p:nvSpPr>
          <p:spPr>
            <a:xfrm>
              <a:off x="7607303" y="2540004"/>
              <a:ext cx="168275" cy="169863"/>
            </a:xfrm>
            <a:custGeom>
              <a:avLst/>
              <a:gdLst/>
              <a:ahLst/>
              <a:cxnLst/>
              <a:rect l="l" t="t" r="r" b="b"/>
              <a:pathLst>
                <a:path w="45" h="45" extrusionOk="0">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3" y="34"/>
                    <a:pt x="4" y="33"/>
                    <a:pt x="4" y="32"/>
                  </a:cubicBezTo>
                  <a:cubicBezTo>
                    <a:pt x="4" y="8"/>
                    <a:pt x="4" y="8"/>
                    <a:pt x="4" y="8"/>
                  </a:cubicBezTo>
                  <a:cubicBezTo>
                    <a:pt x="41" y="45"/>
                    <a:pt x="41" y="45"/>
                    <a:pt x="41" y="45"/>
                  </a:cubicBezTo>
                  <a:cubicBezTo>
                    <a:pt x="41" y="45"/>
                    <a:pt x="42" y="45"/>
                    <a:pt x="43" y="45"/>
                  </a:cubicBezTo>
                  <a:cubicBezTo>
                    <a:pt x="43" y="45"/>
                    <a:pt x="44" y="45"/>
                    <a:pt x="44" y="45"/>
                  </a:cubicBezTo>
                  <a:cubicBezTo>
                    <a:pt x="45" y="44"/>
                    <a:pt x="45" y="42"/>
                    <a:pt x="44" y="41"/>
                  </a:cubicBezTo>
                  <a:lnTo>
                    <a:pt x="8" y="5"/>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95" name="Google Shape;1995;p118"/>
            <p:cNvSpPr/>
            <p:nvPr/>
          </p:nvSpPr>
          <p:spPr>
            <a:xfrm>
              <a:off x="7296152" y="2228854"/>
              <a:ext cx="168275" cy="168275"/>
            </a:xfrm>
            <a:custGeom>
              <a:avLst/>
              <a:gdLst/>
              <a:ahLst/>
              <a:cxnLst/>
              <a:rect l="l" t="t" r="r" b="b"/>
              <a:pathLst>
                <a:path w="45" h="45" extrusionOk="0">
                  <a:moveTo>
                    <a:pt x="43" y="11"/>
                  </a:moveTo>
                  <a:cubicBezTo>
                    <a:pt x="42" y="11"/>
                    <a:pt x="41" y="12"/>
                    <a:pt x="41" y="13"/>
                  </a:cubicBezTo>
                  <a:cubicBezTo>
                    <a:pt x="41" y="38"/>
                    <a:pt x="41" y="38"/>
                    <a:pt x="41" y="38"/>
                  </a:cubicBezTo>
                  <a:cubicBezTo>
                    <a:pt x="4" y="1"/>
                    <a:pt x="4" y="1"/>
                    <a:pt x="4" y="1"/>
                  </a:cubicBezTo>
                  <a:cubicBezTo>
                    <a:pt x="3" y="0"/>
                    <a:pt x="2" y="0"/>
                    <a:pt x="1" y="1"/>
                  </a:cubicBezTo>
                  <a:cubicBezTo>
                    <a:pt x="0" y="1"/>
                    <a:pt x="0" y="2"/>
                    <a:pt x="0" y="2"/>
                  </a:cubicBezTo>
                  <a:cubicBezTo>
                    <a:pt x="0" y="3"/>
                    <a:pt x="0" y="4"/>
                    <a:pt x="1" y="4"/>
                  </a:cubicBezTo>
                  <a:cubicBezTo>
                    <a:pt x="37" y="41"/>
                    <a:pt x="37" y="41"/>
                    <a:pt x="37" y="41"/>
                  </a:cubicBezTo>
                  <a:cubicBezTo>
                    <a:pt x="13" y="41"/>
                    <a:pt x="13" y="41"/>
                    <a:pt x="13" y="41"/>
                  </a:cubicBezTo>
                  <a:cubicBezTo>
                    <a:pt x="13" y="41"/>
                    <a:pt x="12" y="41"/>
                    <a:pt x="12" y="41"/>
                  </a:cubicBezTo>
                  <a:cubicBezTo>
                    <a:pt x="11" y="42"/>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grpSp>
      <p:grpSp>
        <p:nvGrpSpPr>
          <p:cNvPr id="1996" name="Google Shape;1996;p118"/>
          <p:cNvGrpSpPr/>
          <p:nvPr/>
        </p:nvGrpSpPr>
        <p:grpSpPr>
          <a:xfrm>
            <a:off x="676105" y="1103809"/>
            <a:ext cx="270000" cy="270000"/>
            <a:chOff x="6334127" y="2228854"/>
            <a:chExt cx="481013" cy="481013"/>
          </a:xfrm>
        </p:grpSpPr>
        <p:sp>
          <p:nvSpPr>
            <p:cNvPr id="1997" name="Google Shape;1997;p118"/>
            <p:cNvSpPr/>
            <p:nvPr/>
          </p:nvSpPr>
          <p:spPr>
            <a:xfrm>
              <a:off x="6645277" y="2228854"/>
              <a:ext cx="169863" cy="173038"/>
            </a:xfrm>
            <a:custGeom>
              <a:avLst/>
              <a:gdLst/>
              <a:ahLst/>
              <a:cxnLst/>
              <a:rect l="l" t="t" r="r" b="b"/>
              <a:pathLst>
                <a:path w="45" h="46" extrusionOk="0">
                  <a:moveTo>
                    <a:pt x="4" y="45"/>
                  </a:moveTo>
                  <a:cubicBezTo>
                    <a:pt x="40" y="8"/>
                    <a:pt x="40" y="8"/>
                    <a:pt x="40" y="8"/>
                  </a:cubicBezTo>
                  <a:cubicBezTo>
                    <a:pt x="40" y="32"/>
                    <a:pt x="40" y="32"/>
                    <a:pt x="40" y="32"/>
                  </a:cubicBezTo>
                  <a:cubicBezTo>
                    <a:pt x="40" y="33"/>
                    <a:pt x="41" y="34"/>
                    <a:pt x="43" y="34"/>
                  </a:cubicBezTo>
                  <a:cubicBezTo>
                    <a:pt x="44" y="34"/>
                    <a:pt x="45" y="33"/>
                    <a:pt x="45" y="32"/>
                  </a:cubicBezTo>
                  <a:cubicBezTo>
                    <a:pt x="45" y="2"/>
                    <a:pt x="45" y="2"/>
                    <a:pt x="45" y="2"/>
                  </a:cubicBezTo>
                  <a:cubicBezTo>
                    <a:pt x="45" y="1"/>
                    <a:pt x="44" y="0"/>
                    <a:pt x="43" y="0"/>
                  </a:cubicBez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1" y="46"/>
                    <a:pt x="3" y="46"/>
                    <a:pt x="4" y="45"/>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98" name="Google Shape;1998;p118"/>
            <p:cNvSpPr/>
            <p:nvPr/>
          </p:nvSpPr>
          <p:spPr>
            <a:xfrm>
              <a:off x="6334127" y="2540004"/>
              <a:ext cx="169863" cy="169863"/>
            </a:xfrm>
            <a:custGeom>
              <a:avLst/>
              <a:gdLst/>
              <a:ahLst/>
              <a:cxnLst/>
              <a:rect l="l" t="t" r="r" b="b"/>
              <a:pathLst>
                <a:path w="45" h="45" extrusionOk="0">
                  <a:moveTo>
                    <a:pt x="41" y="1"/>
                  </a:moveTo>
                  <a:cubicBezTo>
                    <a:pt x="5" y="37"/>
                    <a:pt x="5" y="37"/>
                    <a:pt x="5" y="37"/>
                  </a:cubicBezTo>
                  <a:cubicBezTo>
                    <a:pt x="5" y="13"/>
                    <a:pt x="5" y="13"/>
                    <a:pt x="5" y="13"/>
                  </a:cubicBezTo>
                  <a:cubicBezTo>
                    <a:pt x="5" y="12"/>
                    <a:pt x="4" y="11"/>
                    <a:pt x="2" y="11"/>
                  </a:cubicBezTo>
                  <a:cubicBezTo>
                    <a:pt x="1" y="11"/>
                    <a:pt x="0" y="12"/>
                    <a:pt x="0" y="13"/>
                  </a:cubicBezTo>
                  <a:cubicBezTo>
                    <a:pt x="0" y="43"/>
                    <a:pt x="0" y="43"/>
                    <a:pt x="0" y="43"/>
                  </a:cubicBezTo>
                  <a:cubicBezTo>
                    <a:pt x="0" y="44"/>
                    <a:pt x="1" y="45"/>
                    <a:pt x="2" y="45"/>
                  </a:cubicBez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4"/>
                    <a:pt x="45" y="3"/>
                    <a:pt x="45" y="2"/>
                  </a:cubicBezTo>
                  <a:cubicBezTo>
                    <a:pt x="45" y="2"/>
                    <a:pt x="45" y="1"/>
                    <a:pt x="44" y="1"/>
                  </a:cubicBezTo>
                  <a:cubicBezTo>
                    <a:pt x="44" y="0"/>
                    <a:pt x="42" y="0"/>
                    <a:pt x="41"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99" name="Google Shape;1999;p118"/>
            <p:cNvSpPr/>
            <p:nvPr/>
          </p:nvSpPr>
          <p:spPr>
            <a:xfrm>
              <a:off x="6645277" y="2540004"/>
              <a:ext cx="169863" cy="169863"/>
            </a:xfrm>
            <a:custGeom>
              <a:avLst/>
              <a:gdLst/>
              <a:ahLst/>
              <a:cxnLst/>
              <a:rect l="l" t="t" r="r" b="b"/>
              <a:pathLst>
                <a:path w="45" h="45" extrusionOk="0">
                  <a:moveTo>
                    <a:pt x="43" y="11"/>
                  </a:moveTo>
                  <a:cubicBezTo>
                    <a:pt x="41" y="11"/>
                    <a:pt x="40" y="12"/>
                    <a:pt x="40" y="13"/>
                  </a:cubicBezTo>
                  <a:cubicBezTo>
                    <a:pt x="40" y="37"/>
                    <a:pt x="40" y="37"/>
                    <a:pt x="40" y="37"/>
                  </a:cubicBezTo>
                  <a:cubicBezTo>
                    <a:pt x="4" y="1"/>
                    <a:pt x="4" y="1"/>
                    <a:pt x="4" y="1"/>
                  </a:cubicBezTo>
                  <a:cubicBezTo>
                    <a:pt x="3" y="0"/>
                    <a:pt x="1" y="0"/>
                    <a:pt x="1" y="1"/>
                  </a:cubicBezTo>
                  <a:cubicBezTo>
                    <a:pt x="0" y="1"/>
                    <a:pt x="0" y="2"/>
                    <a:pt x="0" y="2"/>
                  </a:cubicBezTo>
                  <a:cubicBezTo>
                    <a:pt x="0" y="3"/>
                    <a:pt x="0" y="4"/>
                    <a:pt x="1" y="4"/>
                  </a:cubicBezTo>
                  <a:cubicBezTo>
                    <a:pt x="37" y="41"/>
                    <a:pt x="37" y="41"/>
                    <a:pt x="37" y="41"/>
                  </a:cubicBezTo>
                  <a:cubicBezTo>
                    <a:pt x="13" y="41"/>
                    <a:pt x="13" y="41"/>
                    <a:pt x="13" y="41"/>
                  </a:cubicBezTo>
                  <a:cubicBezTo>
                    <a:pt x="12" y="41"/>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2000" name="Google Shape;2000;p118"/>
            <p:cNvSpPr/>
            <p:nvPr/>
          </p:nvSpPr>
          <p:spPr>
            <a:xfrm>
              <a:off x="6334127" y="2228854"/>
              <a:ext cx="169863" cy="173038"/>
            </a:xfrm>
            <a:custGeom>
              <a:avLst/>
              <a:gdLst/>
              <a:ahLst/>
              <a:cxnLst/>
              <a:rect l="l" t="t" r="r" b="b"/>
              <a:pathLst>
                <a:path w="45" h="46" extrusionOk="0">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4" y="34"/>
                    <a:pt x="5" y="33"/>
                    <a:pt x="5" y="32"/>
                  </a:cubicBezTo>
                  <a:cubicBezTo>
                    <a:pt x="5" y="8"/>
                    <a:pt x="5" y="8"/>
                    <a:pt x="5" y="8"/>
                  </a:cubicBezTo>
                  <a:cubicBezTo>
                    <a:pt x="41" y="45"/>
                    <a:pt x="41" y="45"/>
                    <a:pt x="41" y="45"/>
                  </a:cubicBezTo>
                  <a:cubicBezTo>
                    <a:pt x="42" y="46"/>
                    <a:pt x="44" y="46"/>
                    <a:pt x="44" y="45"/>
                  </a:cubicBezTo>
                  <a:cubicBezTo>
                    <a:pt x="45" y="44"/>
                    <a:pt x="45" y="44"/>
                    <a:pt x="45" y="43"/>
                  </a:cubicBezTo>
                  <a:cubicBezTo>
                    <a:pt x="45" y="42"/>
                    <a:pt x="45" y="42"/>
                    <a:pt x="44" y="41"/>
                  </a:cubicBezTo>
                  <a:lnTo>
                    <a:pt x="8" y="5"/>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微软雅黑" panose="020B0503020204020204" charset="-122"/>
                <a:buNone/>
              </a:pPr>
              <a:endParaRPr sz="1400" b="0" i="0" u="none" strike="noStrike" cap="none">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grpSp>
      <p:sp>
        <p:nvSpPr>
          <p:cNvPr id="2001" name="Google Shape;2001;p118"/>
          <p:cNvSpPr txBox="1"/>
          <p:nvPr/>
        </p:nvSpPr>
        <p:spPr>
          <a:xfrm>
            <a:off x="268014" y="176333"/>
            <a:ext cx="727349" cy="484584"/>
          </a:xfrm>
          <a:prstGeom prst="rect">
            <a:avLst/>
          </a:prstGeom>
          <a:noFill/>
          <a:ln>
            <a:noFill/>
          </a:ln>
        </p:spPr>
        <p:txBody>
          <a:bodyPr spcFirstLastPara="1" wrap="square" lIns="68575" tIns="34275" rIns="68575" bIns="34275" anchor="t" anchorCtr="0">
            <a:spAutoFit/>
          </a:bodyPr>
          <a:lstStyle/>
          <a:p>
            <a:pPr marL="177800" marR="0" lvl="0" indent="-177800" algn="ctr" rtl="0">
              <a:lnSpc>
                <a:spcPct val="100000"/>
              </a:lnSpc>
              <a:spcBef>
                <a:spcPts val="0"/>
              </a:spcBef>
              <a:spcAft>
                <a:spcPts val="0"/>
              </a:spcAft>
              <a:buClr>
                <a:srgbClr val="FFFFFF"/>
              </a:buClr>
              <a:buSzPts val="2700"/>
              <a:buFont typeface="Century Gothic" panose="020B0502020202020204"/>
              <a:buNone/>
            </a:pPr>
            <a:r>
              <a:rPr lang="en-GB" sz="2700" b="1" i="0" u="none" strike="noStrike" cap="none">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rPr>
              <a:t>1</a:t>
            </a:r>
            <a:endParaRPr sz="2700" b="1" i="0" u="none" strike="noStrike" cap="none">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endParaRPr>
          </a:p>
        </p:txBody>
      </p:sp>
      <p:sp>
        <p:nvSpPr>
          <p:cNvPr id="4" name="Rectangle 3"/>
          <p:cNvSpPr/>
          <p:nvPr/>
        </p:nvSpPr>
        <p:spPr>
          <a:xfrm>
            <a:off x="269695" y="1785546"/>
            <a:ext cx="4109964" cy="2246769"/>
          </a:xfrm>
          <a:prstGeom prst="rect">
            <a:avLst/>
          </a:prstGeom>
        </p:spPr>
        <p:txBody>
          <a:bodyPr wrap="square">
            <a:spAutoFit/>
          </a:bodyPr>
          <a:lstStyle/>
          <a:p>
            <a:pPr marL="742950" lvl="1" indent="-285750" algn="just">
              <a:buFont typeface="Wingdings" panose="05000000000000000000" pitchFamily="2" charset="2"/>
              <a:buChar char="q"/>
            </a:pPr>
            <a:r>
              <a:rPr lang="en-US" dirty="0" smtClean="0">
                <a:solidFill>
                  <a:srgbClr val="0D0D0D"/>
                </a:solidFill>
                <a:latin typeface="Microsoft YaHei" panose="020B0503020204020204" pitchFamily="34" charset="-122"/>
                <a:ea typeface="Microsoft YaHei" panose="020B0503020204020204" pitchFamily="34" charset="-122"/>
              </a:rPr>
              <a:t>YOLO </a:t>
            </a:r>
            <a:r>
              <a:rPr lang="en-US" dirty="0">
                <a:solidFill>
                  <a:srgbClr val="0D0D0D"/>
                </a:solidFill>
                <a:latin typeface="Microsoft YaHei" panose="020B0503020204020204" pitchFamily="34" charset="-122"/>
                <a:ea typeface="Microsoft YaHei" panose="020B0503020204020204" pitchFamily="34" charset="-122"/>
              </a:rPr>
              <a:t>uses a single convolutional neural network to divide an image into grids and predicts bounding boxes and class probabilities for each grid cell. </a:t>
            </a:r>
            <a:endParaRPr lang="en-US" dirty="0" smtClean="0">
              <a:solidFill>
                <a:srgbClr val="0D0D0D"/>
              </a:solidFill>
              <a:latin typeface="Microsoft YaHei" panose="020B0503020204020204" pitchFamily="34" charset="-122"/>
              <a:ea typeface="Microsoft YaHei" panose="020B0503020204020204" pitchFamily="34" charset="-122"/>
            </a:endParaRPr>
          </a:p>
          <a:p>
            <a:pPr marL="742950" lvl="1" indent="-285750" algn="just">
              <a:buFont typeface="Wingdings" panose="05000000000000000000" pitchFamily="2" charset="2"/>
              <a:buChar char="q"/>
            </a:pPr>
            <a:r>
              <a:rPr lang="en-US" dirty="0" smtClean="0">
                <a:solidFill>
                  <a:srgbClr val="0D0D0D"/>
                </a:solidFill>
                <a:latin typeface="Microsoft YaHei" panose="020B0503020204020204" pitchFamily="34" charset="-122"/>
                <a:ea typeface="Microsoft YaHei" panose="020B0503020204020204" pitchFamily="34" charset="-122"/>
              </a:rPr>
              <a:t>This </a:t>
            </a:r>
            <a:r>
              <a:rPr lang="en-US" dirty="0">
                <a:solidFill>
                  <a:srgbClr val="0D0D0D"/>
                </a:solidFill>
                <a:latin typeface="Microsoft YaHei" panose="020B0503020204020204" pitchFamily="34" charset="-122"/>
                <a:ea typeface="Microsoft YaHei" panose="020B0503020204020204" pitchFamily="34" charset="-122"/>
              </a:rPr>
              <a:t>end-to-end approach allows for real-time object detection with high accuracy, making it efficient for applications requiring quick and reliable object recognition.</a:t>
            </a:r>
          </a:p>
        </p:txBody>
      </p:sp>
      <p:sp>
        <p:nvSpPr>
          <p:cNvPr id="5" name="Rectangle 4"/>
          <p:cNvSpPr/>
          <p:nvPr/>
        </p:nvSpPr>
        <p:spPr>
          <a:xfrm>
            <a:off x="5297964" y="1865366"/>
            <a:ext cx="3236084" cy="2246769"/>
          </a:xfrm>
          <a:prstGeom prst="rect">
            <a:avLst/>
          </a:prstGeom>
        </p:spPr>
        <p:txBody>
          <a:bodyPr wrap="square">
            <a:spAutoFit/>
          </a:bodyPr>
          <a:lstStyle/>
          <a:p>
            <a:pPr marL="285750" indent="-285750" algn="just">
              <a:buFont typeface="Wingdings" panose="05000000000000000000" pitchFamily="2" charset="2"/>
              <a:buChar char="q"/>
            </a:pPr>
            <a:r>
              <a:rPr lang="en-US" dirty="0" smtClean="0"/>
              <a:t>YOLOv5 &amp; Yolov8 both </a:t>
            </a:r>
            <a:r>
              <a:rPr lang="en-US" dirty="0"/>
              <a:t>excels in speed and accuracy, offering real-time processing capabilities. </a:t>
            </a:r>
            <a:endParaRPr lang="en-US" dirty="0" smtClean="0"/>
          </a:p>
          <a:p>
            <a:pPr marL="285750" indent="-285750" algn="just">
              <a:buFont typeface="Wingdings" panose="05000000000000000000" pitchFamily="2" charset="2"/>
              <a:buChar char="q"/>
            </a:pPr>
            <a:endParaRPr lang="en-US" dirty="0" smtClean="0"/>
          </a:p>
          <a:p>
            <a:pPr marL="285750" indent="-285750" algn="just">
              <a:buFont typeface="Wingdings" panose="05000000000000000000" pitchFamily="2" charset="2"/>
              <a:buChar char="q"/>
            </a:pPr>
            <a:r>
              <a:rPr lang="en-US" dirty="0" smtClean="0"/>
              <a:t>YOLOv5 is </a:t>
            </a:r>
            <a:r>
              <a:rPr lang="en-US" dirty="0"/>
              <a:t>efficient architecture enables rapid object detection, making it ideal for applications where both quick response and precision are </a:t>
            </a:r>
            <a:r>
              <a:rPr lang="en-US" dirty="0" smtClean="0"/>
              <a:t>crucial while Yolov8 improved inference speed.</a:t>
            </a:r>
            <a:endParaRPr lang="en-US" dirty="0"/>
          </a:p>
        </p:txBody>
      </p:sp>
    </p:spTree>
  </p:cSld>
  <p:clrMapOvr>
    <a:masterClrMapping/>
  </p:clrMapOvr>
  <p:transition spd="med">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grpSp>
        <p:nvGrpSpPr>
          <p:cNvPr id="2055" name="Google Shape;2055;p121"/>
          <p:cNvGrpSpPr/>
          <p:nvPr/>
        </p:nvGrpSpPr>
        <p:grpSpPr>
          <a:xfrm>
            <a:off x="8108877" y="4292051"/>
            <a:ext cx="702938" cy="131311"/>
            <a:chOff x="10802319" y="5357813"/>
            <a:chExt cx="937250" cy="175081"/>
          </a:xfrm>
        </p:grpSpPr>
        <p:cxnSp>
          <p:nvCxnSpPr>
            <p:cNvPr id="2056" name="Google Shape;2056;p121"/>
            <p:cNvCxnSpPr/>
            <p:nvPr/>
          </p:nvCxnSpPr>
          <p:spPr>
            <a:xfrm flipH="1">
              <a:off x="1080231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57" name="Google Shape;2057;p121"/>
            <p:cNvCxnSpPr/>
            <p:nvPr/>
          </p:nvCxnSpPr>
          <p:spPr>
            <a:xfrm flipH="1">
              <a:off x="1089995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58" name="Google Shape;2058;p121"/>
            <p:cNvCxnSpPr/>
            <p:nvPr/>
          </p:nvCxnSpPr>
          <p:spPr>
            <a:xfrm flipH="1">
              <a:off x="1099758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59" name="Google Shape;2059;p121"/>
            <p:cNvCxnSpPr/>
            <p:nvPr/>
          </p:nvCxnSpPr>
          <p:spPr>
            <a:xfrm flipH="1">
              <a:off x="1109521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0" name="Google Shape;2060;p121"/>
            <p:cNvCxnSpPr/>
            <p:nvPr/>
          </p:nvCxnSpPr>
          <p:spPr>
            <a:xfrm flipH="1">
              <a:off x="11192847"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1" name="Google Shape;2061;p121"/>
            <p:cNvCxnSpPr/>
            <p:nvPr/>
          </p:nvCxnSpPr>
          <p:spPr>
            <a:xfrm flipH="1">
              <a:off x="1129047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2" name="Google Shape;2062;p121"/>
            <p:cNvCxnSpPr/>
            <p:nvPr/>
          </p:nvCxnSpPr>
          <p:spPr>
            <a:xfrm flipH="1">
              <a:off x="1138811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3" name="Google Shape;2063;p121"/>
            <p:cNvCxnSpPr/>
            <p:nvPr/>
          </p:nvCxnSpPr>
          <p:spPr>
            <a:xfrm flipH="1">
              <a:off x="1148574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4" name="Google Shape;2064;p121"/>
            <p:cNvCxnSpPr/>
            <p:nvPr/>
          </p:nvCxnSpPr>
          <p:spPr>
            <a:xfrm flipH="1">
              <a:off x="1158337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5" name="Google Shape;2065;p121"/>
            <p:cNvCxnSpPr/>
            <p:nvPr/>
          </p:nvCxnSpPr>
          <p:spPr>
            <a:xfrm flipH="1">
              <a:off x="11681007" y="5357813"/>
              <a:ext cx="58562" cy="175081"/>
            </a:xfrm>
            <a:prstGeom prst="straightConnector1">
              <a:avLst/>
            </a:prstGeom>
            <a:noFill/>
            <a:ln w="19050" cap="flat" cmpd="sng">
              <a:solidFill>
                <a:schemeClr val="accent4"/>
              </a:solidFill>
              <a:prstDash val="solid"/>
              <a:miter lim="800000"/>
              <a:headEnd type="none" w="sm" len="sm"/>
              <a:tailEnd type="none" w="sm" len="sm"/>
            </a:ln>
          </p:spPr>
        </p:cxnSp>
      </p:grpSp>
      <p:sp>
        <p:nvSpPr>
          <p:cNvPr id="2067" name="Google Shape;2067;p121"/>
          <p:cNvSpPr/>
          <p:nvPr/>
        </p:nvSpPr>
        <p:spPr>
          <a:xfrm>
            <a:off x="8812209" y="2353034"/>
            <a:ext cx="27000" cy="179882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微软雅黑" panose="020B0503020204020204" charset="-122"/>
              <a:buNone/>
            </a:pPr>
            <a:endParaRPr sz="1400" b="0" i="0" u="none" strike="noStrike" cap="none">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68" name="Google Shape;2068;p121"/>
          <p:cNvSpPr txBox="1"/>
          <p:nvPr/>
        </p:nvSpPr>
        <p:spPr>
          <a:xfrm>
            <a:off x="268014" y="176333"/>
            <a:ext cx="727349" cy="484584"/>
          </a:xfrm>
          <a:prstGeom prst="rect">
            <a:avLst/>
          </a:prstGeom>
          <a:noFill/>
          <a:ln>
            <a:noFill/>
          </a:ln>
        </p:spPr>
        <p:txBody>
          <a:bodyPr spcFirstLastPara="1" wrap="square" lIns="68575" tIns="34275" rIns="68575" bIns="34275" anchor="t" anchorCtr="0">
            <a:spAutoFit/>
          </a:bodyPr>
          <a:lstStyle/>
          <a:p>
            <a:pPr marL="177800" marR="0" lvl="0" indent="-177800" algn="ctr" rtl="0">
              <a:lnSpc>
                <a:spcPct val="100000"/>
              </a:lnSpc>
              <a:spcBef>
                <a:spcPts val="0"/>
              </a:spcBef>
              <a:spcAft>
                <a:spcPts val="0"/>
              </a:spcAft>
              <a:buClr>
                <a:srgbClr val="FFFFFF"/>
              </a:buClr>
              <a:buSzPts val="2700"/>
              <a:buFont typeface="Century Gothic" panose="020B0502020202020204"/>
              <a:buNone/>
            </a:pPr>
            <a:r>
              <a:rPr lang="en-GB"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2700" b="1" i="0" u="none" strike="noStrike" cap="none">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8" name="Rectangle 7"/>
          <p:cNvSpPr/>
          <p:nvPr/>
        </p:nvSpPr>
        <p:spPr>
          <a:xfrm>
            <a:off x="1185575" y="176333"/>
            <a:ext cx="6272871" cy="400110"/>
          </a:xfrm>
          <a:prstGeom prst="rect">
            <a:avLst/>
          </a:prstGeom>
        </p:spPr>
        <p:txBody>
          <a:bodyPr wrap="none">
            <a:spAutoFit/>
          </a:bodyPr>
          <a:lstStyle/>
          <a:p>
            <a:r>
              <a:rPr lang="en-US" sz="2000" b="1" dirty="0" smtClean="0">
                <a:solidFill>
                  <a:schemeClr val="accent4"/>
                </a:solidFill>
                <a:latin typeface="Microsoft YaHei" panose="020B0503020204020204" pitchFamily="34" charset="-122"/>
                <a:ea typeface="Microsoft YaHei" panose="020B0503020204020204" pitchFamily="34" charset="-122"/>
              </a:rPr>
              <a:t>YOLO Architectures highlight &amp; Software Tools</a:t>
            </a:r>
            <a:endParaRPr lang="en-US" sz="2000" b="1" dirty="0">
              <a:solidFill>
                <a:schemeClr val="accent4"/>
              </a:solidFill>
              <a:latin typeface="Microsoft YaHei" panose="020B0503020204020204" pitchFamily="34" charset="-122"/>
              <a:ea typeface="Microsoft YaHei" panose="020B0503020204020204" pitchFamily="34"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2886061334"/>
              </p:ext>
            </p:extLst>
          </p:nvPr>
        </p:nvGraphicFramePr>
        <p:xfrm>
          <a:off x="268014" y="919107"/>
          <a:ext cx="4110426" cy="3537052"/>
        </p:xfrm>
        <a:graphic>
          <a:graphicData uri="http://schemas.openxmlformats.org/drawingml/2006/table">
            <a:tbl>
              <a:tblPr firstRow="1" firstCol="1" lastRow="1" lastCol="1" bandRow="1" bandCol="1">
                <a:tableStyleId>{69012ECD-51FC-41F1-AA8D-1B2483CD663E}</a:tableStyleId>
              </a:tblPr>
              <a:tblGrid>
                <a:gridCol w="1193691">
                  <a:extLst>
                    <a:ext uri="{9D8B030D-6E8A-4147-A177-3AD203B41FA5}">
                      <a16:colId xmlns:a16="http://schemas.microsoft.com/office/drawing/2014/main" val="1522479668"/>
                    </a:ext>
                  </a:extLst>
                </a:gridCol>
                <a:gridCol w="1595194">
                  <a:extLst>
                    <a:ext uri="{9D8B030D-6E8A-4147-A177-3AD203B41FA5}">
                      <a16:colId xmlns:a16="http://schemas.microsoft.com/office/drawing/2014/main" val="693756547"/>
                    </a:ext>
                  </a:extLst>
                </a:gridCol>
                <a:gridCol w="1321541">
                  <a:extLst>
                    <a:ext uri="{9D8B030D-6E8A-4147-A177-3AD203B41FA5}">
                      <a16:colId xmlns:a16="http://schemas.microsoft.com/office/drawing/2014/main" val="14026871"/>
                    </a:ext>
                  </a:extLst>
                </a:gridCol>
              </a:tblGrid>
              <a:tr h="348872">
                <a:tc>
                  <a:txBody>
                    <a:bodyPr/>
                    <a:lstStyle/>
                    <a:p>
                      <a:pPr marL="0" marR="0" indent="457200" algn="ctr">
                        <a:lnSpc>
                          <a:spcPct val="100000"/>
                        </a:lnSpc>
                        <a:spcBef>
                          <a:spcPts val="0"/>
                        </a:spcBef>
                        <a:spcAft>
                          <a:spcPts val="0"/>
                        </a:spcAft>
                      </a:pPr>
                      <a:r>
                        <a:rPr lang="en-US" sz="1050" dirty="0">
                          <a:effectLst/>
                        </a:rPr>
                        <a:t>Parameters</a:t>
                      </a:r>
                      <a:endParaRPr lang="en-US" sz="11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050">
                          <a:effectLst/>
                        </a:rPr>
                        <a:t>Yolov8</a:t>
                      </a:r>
                      <a:endParaRPr lang="en-US" sz="11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050" dirty="0">
                          <a:effectLst/>
                        </a:rPr>
                        <a:t>Yolov5</a:t>
                      </a:r>
                      <a:endParaRPr lang="en-US" sz="11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03004983"/>
                  </a:ext>
                </a:extLst>
              </a:tr>
              <a:tr h="821385">
                <a:tc>
                  <a:txBody>
                    <a:bodyPr/>
                    <a:lstStyle/>
                    <a:p>
                      <a:pPr marL="0" marR="0" indent="457200" algn="ctr">
                        <a:lnSpc>
                          <a:spcPct val="100000"/>
                        </a:lnSpc>
                        <a:spcBef>
                          <a:spcPts val="0"/>
                        </a:spcBef>
                        <a:spcAft>
                          <a:spcPts val="0"/>
                        </a:spcAft>
                      </a:pPr>
                      <a:r>
                        <a:rPr lang="en-US" sz="1050">
                          <a:effectLst/>
                        </a:rPr>
                        <a:t>Parameters</a:t>
                      </a:r>
                      <a:endParaRPr lang="en-US" sz="11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900" b="0" dirty="0" err="1">
                          <a:effectLst/>
                        </a:rPr>
                        <a:t>nc</a:t>
                      </a:r>
                      <a:r>
                        <a:rPr lang="en-US" sz="900" b="0" dirty="0">
                          <a:effectLst/>
                        </a:rPr>
                        <a:t>: 6</a:t>
                      </a:r>
                    </a:p>
                    <a:p>
                      <a:pPr marL="0" marR="0" indent="457200" algn="ctr">
                        <a:lnSpc>
                          <a:spcPct val="100000"/>
                        </a:lnSpc>
                        <a:spcBef>
                          <a:spcPts val="0"/>
                        </a:spcBef>
                        <a:spcAft>
                          <a:spcPts val="0"/>
                        </a:spcAft>
                      </a:pPr>
                      <a:r>
                        <a:rPr lang="en-US" sz="900" b="0" dirty="0" err="1">
                          <a:effectLst/>
                        </a:rPr>
                        <a:t>depth_multiple</a:t>
                      </a:r>
                      <a:r>
                        <a:rPr lang="en-US" sz="900" b="0" dirty="0">
                          <a:effectLst/>
                        </a:rPr>
                        <a:t>: 0.33</a:t>
                      </a:r>
                    </a:p>
                    <a:p>
                      <a:pPr marL="0" marR="0" indent="457200" algn="ctr">
                        <a:lnSpc>
                          <a:spcPct val="100000"/>
                        </a:lnSpc>
                        <a:spcBef>
                          <a:spcPts val="0"/>
                        </a:spcBef>
                        <a:spcAft>
                          <a:spcPts val="0"/>
                        </a:spcAft>
                      </a:pPr>
                      <a:r>
                        <a:rPr lang="en-US" sz="900" b="0" dirty="0" err="1">
                          <a:effectLst/>
                        </a:rPr>
                        <a:t>width_multiple</a:t>
                      </a:r>
                      <a:r>
                        <a:rPr lang="en-US" sz="900" b="0" dirty="0">
                          <a:effectLst/>
                        </a:rPr>
                        <a:t>: 0.50</a:t>
                      </a:r>
                      <a:endParaRPr lang="en-US" sz="9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900" b="0" dirty="0" err="1">
                          <a:effectLst/>
                        </a:rPr>
                        <a:t>nc</a:t>
                      </a:r>
                      <a:r>
                        <a:rPr lang="en-US" sz="900" b="0" dirty="0">
                          <a:effectLst/>
                        </a:rPr>
                        <a:t>: 6</a:t>
                      </a:r>
                    </a:p>
                    <a:p>
                      <a:pPr marL="0" marR="0" indent="457200" algn="ctr">
                        <a:lnSpc>
                          <a:spcPct val="100000"/>
                        </a:lnSpc>
                        <a:spcBef>
                          <a:spcPts val="0"/>
                        </a:spcBef>
                        <a:spcAft>
                          <a:spcPts val="0"/>
                        </a:spcAft>
                      </a:pPr>
                      <a:r>
                        <a:rPr lang="en-US" sz="900" b="0" dirty="0" err="1">
                          <a:effectLst/>
                        </a:rPr>
                        <a:t>depth_multiple</a:t>
                      </a:r>
                      <a:r>
                        <a:rPr lang="en-US" sz="900" b="0" dirty="0">
                          <a:effectLst/>
                        </a:rPr>
                        <a:t>: 0.33</a:t>
                      </a:r>
                    </a:p>
                    <a:p>
                      <a:pPr marL="0" marR="0" indent="457200" algn="ctr">
                        <a:lnSpc>
                          <a:spcPct val="100000"/>
                        </a:lnSpc>
                        <a:spcBef>
                          <a:spcPts val="0"/>
                        </a:spcBef>
                        <a:spcAft>
                          <a:spcPts val="0"/>
                        </a:spcAft>
                      </a:pPr>
                      <a:r>
                        <a:rPr lang="en-US" sz="900" b="0" dirty="0" err="1">
                          <a:effectLst/>
                        </a:rPr>
                        <a:t>width_multiple</a:t>
                      </a:r>
                      <a:r>
                        <a:rPr lang="en-US" sz="900" b="0" dirty="0">
                          <a:effectLst/>
                        </a:rPr>
                        <a:t>: 0.25</a:t>
                      </a:r>
                      <a:endParaRPr lang="en-US" sz="9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95544457"/>
                  </a:ext>
                </a:extLst>
              </a:tr>
              <a:tr h="897100">
                <a:tc>
                  <a:txBody>
                    <a:bodyPr/>
                    <a:lstStyle/>
                    <a:p>
                      <a:pPr marL="0" marR="0" indent="457200" algn="ctr">
                        <a:lnSpc>
                          <a:spcPct val="100000"/>
                        </a:lnSpc>
                        <a:spcBef>
                          <a:spcPts val="0"/>
                        </a:spcBef>
                        <a:spcAft>
                          <a:spcPts val="0"/>
                        </a:spcAft>
                      </a:pPr>
                      <a:r>
                        <a:rPr lang="en-US" sz="1050">
                          <a:effectLst/>
                        </a:rPr>
                        <a:t>Anchors</a:t>
                      </a:r>
                      <a:endParaRPr lang="en-US" sz="11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900" b="0" dirty="0">
                          <a:effectLst/>
                        </a:rPr>
                        <a:t>P3/8: [10,13, 16,30, 33,23]</a:t>
                      </a:r>
                    </a:p>
                    <a:p>
                      <a:pPr marL="0" marR="0" indent="457200" algn="ctr">
                        <a:lnSpc>
                          <a:spcPct val="100000"/>
                        </a:lnSpc>
                        <a:spcBef>
                          <a:spcPts val="0"/>
                        </a:spcBef>
                        <a:spcAft>
                          <a:spcPts val="0"/>
                        </a:spcAft>
                      </a:pPr>
                      <a:r>
                        <a:rPr lang="en-US" sz="900" b="0" dirty="0">
                          <a:effectLst/>
                        </a:rPr>
                        <a:t>P4/16: [30,61, 62,45, 59,119]</a:t>
                      </a:r>
                    </a:p>
                    <a:p>
                      <a:pPr marL="0" marR="0" indent="457200" algn="ctr">
                        <a:lnSpc>
                          <a:spcPct val="100000"/>
                        </a:lnSpc>
                        <a:spcBef>
                          <a:spcPts val="0"/>
                        </a:spcBef>
                        <a:spcAft>
                          <a:spcPts val="0"/>
                        </a:spcAft>
                      </a:pPr>
                      <a:r>
                        <a:rPr lang="en-US" sz="900" b="0" dirty="0">
                          <a:effectLst/>
                        </a:rPr>
                        <a:t>P5/32: [116,90, 156,198, 373,326]</a:t>
                      </a:r>
                      <a:endParaRPr lang="en-US" sz="9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900" b="0" kern="100" dirty="0">
                          <a:effectLst/>
                        </a:rPr>
                        <a:t>--</a:t>
                      </a:r>
                      <a:endParaRPr lang="en-US" sz="900" b="0" kern="100" dirty="0">
                        <a:solidFill>
                          <a:srgbClr val="0D0D0D"/>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579710648"/>
                  </a:ext>
                </a:extLst>
              </a:tr>
              <a:tr h="677644">
                <a:tc>
                  <a:txBody>
                    <a:bodyPr/>
                    <a:lstStyle/>
                    <a:p>
                      <a:pPr marL="0" marR="0" indent="457200" algn="ctr">
                        <a:lnSpc>
                          <a:spcPct val="100000"/>
                        </a:lnSpc>
                        <a:spcBef>
                          <a:spcPts val="0"/>
                        </a:spcBef>
                        <a:spcAft>
                          <a:spcPts val="0"/>
                        </a:spcAft>
                      </a:pPr>
                      <a:r>
                        <a:rPr lang="en-US" sz="1050">
                          <a:effectLst/>
                        </a:rPr>
                        <a:t>Backbone</a:t>
                      </a:r>
                      <a:endParaRPr lang="en-US" sz="11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900" b="0" dirty="0">
                          <a:effectLst/>
                        </a:rPr>
                        <a:t>- Focus, </a:t>
                      </a:r>
                      <a:r>
                        <a:rPr lang="en-US" sz="900" b="0" dirty="0" err="1">
                          <a:effectLst/>
                        </a:rPr>
                        <a:t>Conv</a:t>
                      </a:r>
                      <a:r>
                        <a:rPr lang="en-US" sz="900" b="0" dirty="0">
                          <a:effectLst/>
                        </a:rPr>
                        <a:t>, and C3 layers with varying parameters</a:t>
                      </a:r>
                      <a:endParaRPr lang="en-US" sz="9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900" b="0" dirty="0">
                          <a:effectLst/>
                        </a:rPr>
                        <a:t>- </a:t>
                      </a:r>
                      <a:r>
                        <a:rPr lang="en-US" sz="900" b="0" dirty="0" err="1">
                          <a:effectLst/>
                        </a:rPr>
                        <a:t>Conv</a:t>
                      </a:r>
                      <a:r>
                        <a:rPr lang="en-US" sz="900" b="0" dirty="0">
                          <a:effectLst/>
                        </a:rPr>
                        <a:t> and C2f layers with varying parameters</a:t>
                      </a:r>
                      <a:endParaRPr lang="en-US" sz="9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66439880"/>
                  </a:ext>
                </a:extLst>
              </a:tr>
              <a:tr h="792051">
                <a:tc>
                  <a:txBody>
                    <a:bodyPr/>
                    <a:lstStyle/>
                    <a:p>
                      <a:pPr marL="0" marR="0" indent="457200" algn="ctr">
                        <a:lnSpc>
                          <a:spcPct val="100000"/>
                        </a:lnSpc>
                        <a:spcBef>
                          <a:spcPts val="0"/>
                        </a:spcBef>
                        <a:spcAft>
                          <a:spcPts val="0"/>
                        </a:spcAft>
                      </a:pPr>
                      <a:r>
                        <a:rPr lang="en-US" sz="1050" dirty="0">
                          <a:effectLst/>
                        </a:rPr>
                        <a:t>Head</a:t>
                      </a:r>
                      <a:endParaRPr lang="en-US" sz="11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900" b="0">
                          <a:effectLst/>
                        </a:rPr>
                        <a:t>- Conv, nn.Upsample, and Concat layers with varying parameters</a:t>
                      </a:r>
                      <a:endParaRPr lang="en-US" sz="900" b="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900" b="0" dirty="0">
                          <a:effectLst/>
                        </a:rPr>
                        <a:t>- </a:t>
                      </a:r>
                      <a:r>
                        <a:rPr lang="en-US" sz="900" b="0" dirty="0" err="1">
                          <a:effectLst/>
                        </a:rPr>
                        <a:t>Conv</a:t>
                      </a:r>
                      <a:r>
                        <a:rPr lang="en-US" sz="900" b="0" dirty="0">
                          <a:effectLst/>
                        </a:rPr>
                        <a:t>, </a:t>
                      </a:r>
                      <a:r>
                        <a:rPr lang="en-US" sz="900" b="0" dirty="0" err="1">
                          <a:effectLst/>
                        </a:rPr>
                        <a:t>nn.Upsample</a:t>
                      </a:r>
                      <a:r>
                        <a:rPr lang="en-US" sz="900" b="0" dirty="0">
                          <a:effectLst/>
                        </a:rPr>
                        <a:t>, and </a:t>
                      </a:r>
                      <a:r>
                        <a:rPr lang="en-US" sz="900" b="0" dirty="0" err="1">
                          <a:effectLst/>
                        </a:rPr>
                        <a:t>Concat</a:t>
                      </a:r>
                      <a:r>
                        <a:rPr lang="en-US" sz="900" b="0" dirty="0">
                          <a:effectLst/>
                        </a:rPr>
                        <a:t> layers with varying parameters</a:t>
                      </a:r>
                      <a:endParaRPr lang="en-US" sz="9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63496849"/>
                  </a:ext>
                </a:extLst>
              </a:tr>
            </a:tbl>
          </a:graphicData>
        </a:graphic>
      </p:graphicFrame>
      <p:grpSp>
        <p:nvGrpSpPr>
          <p:cNvPr id="17" name="Group 16"/>
          <p:cNvGrpSpPr/>
          <p:nvPr/>
        </p:nvGrpSpPr>
        <p:grpSpPr>
          <a:xfrm>
            <a:off x="4665442" y="760888"/>
            <a:ext cx="3956003" cy="1907447"/>
            <a:chOff x="0" y="0"/>
            <a:chExt cx="5092700" cy="265176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092700" cy="2286001"/>
            </a:xfrm>
            <a:prstGeom prst="rect">
              <a:avLst/>
            </a:prstGeom>
          </p:spPr>
        </p:pic>
        <p:sp>
          <p:nvSpPr>
            <p:cNvPr id="19" name="Text Box 887496782"/>
            <p:cNvSpPr txBox="1"/>
            <p:nvPr/>
          </p:nvSpPr>
          <p:spPr>
            <a:xfrm>
              <a:off x="0" y="2346325"/>
              <a:ext cx="5092700" cy="30543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600"/>
                </a:spcBef>
                <a:spcAft>
                  <a:spcPts val="600"/>
                </a:spcAft>
              </a:pPr>
              <a:r>
                <a:rPr lang="en-US" sz="1050" i="0" kern="100" dirty="0">
                  <a:solidFill>
                    <a:srgbClr val="44546A"/>
                  </a:solidFill>
                  <a:effectLst/>
                  <a:latin typeface="Times New Roman" panose="02020603050405020304" pitchFamily="18" charset="0"/>
                  <a:ea typeface="Times New Roman" panose="02020603050405020304" pitchFamily="18" charset="0"/>
                </a:rPr>
                <a:t>Figure 4 overview of Yolov5 Model Architecture.</a:t>
              </a:r>
              <a:endParaRPr lang="en-US" sz="900" i="1" kern="100" dirty="0">
                <a:solidFill>
                  <a:srgbClr val="44546A"/>
                </a:solidFill>
                <a:effectLst/>
                <a:latin typeface="Times New Roman" panose="02020603050405020304" pitchFamily="18" charset="0"/>
                <a:ea typeface="Times New Roman" panose="02020603050405020304" pitchFamily="18" charset="0"/>
              </a:endParaRPr>
            </a:p>
          </p:txBody>
        </p:sp>
      </p:grpSp>
      <p:grpSp>
        <p:nvGrpSpPr>
          <p:cNvPr id="20" name="Group 19"/>
          <p:cNvGrpSpPr/>
          <p:nvPr/>
        </p:nvGrpSpPr>
        <p:grpSpPr>
          <a:xfrm>
            <a:off x="4792257" y="2769899"/>
            <a:ext cx="3822945" cy="1842150"/>
            <a:chOff x="395121" y="0"/>
            <a:chExt cx="5731510" cy="3609340"/>
          </a:xfrm>
        </p:grpSpPr>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21" y="0"/>
              <a:ext cx="5731510" cy="3244215"/>
            </a:xfrm>
            <a:prstGeom prst="rect">
              <a:avLst/>
            </a:prstGeom>
          </p:spPr>
        </p:pic>
        <p:sp>
          <p:nvSpPr>
            <p:cNvPr id="22" name="Text Box 887496785"/>
            <p:cNvSpPr txBox="1"/>
            <p:nvPr/>
          </p:nvSpPr>
          <p:spPr>
            <a:xfrm>
              <a:off x="639789" y="3303904"/>
              <a:ext cx="5091720" cy="305436"/>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600"/>
                </a:spcBef>
                <a:spcAft>
                  <a:spcPts val="600"/>
                </a:spcAft>
              </a:pPr>
              <a:r>
                <a:rPr lang="en-US" sz="1050" i="0" kern="100" dirty="0">
                  <a:solidFill>
                    <a:srgbClr val="44546A"/>
                  </a:solidFill>
                  <a:effectLst/>
                  <a:latin typeface="Times New Roman" panose="02020603050405020304" pitchFamily="18" charset="0"/>
                  <a:ea typeface="Times New Roman" panose="02020603050405020304" pitchFamily="18" charset="0"/>
                </a:rPr>
                <a:t>Figure 5 overview of Yolov8 Model </a:t>
              </a:r>
              <a:r>
                <a:rPr lang="en-US" sz="1050" i="0" kern="100" dirty="0" smtClean="0">
                  <a:solidFill>
                    <a:srgbClr val="44546A"/>
                  </a:solidFill>
                  <a:effectLst/>
                  <a:latin typeface="Times New Roman" panose="02020603050405020304" pitchFamily="18" charset="0"/>
                  <a:ea typeface="Times New Roman" panose="02020603050405020304" pitchFamily="18" charset="0"/>
                </a:rPr>
                <a:t>Architecture</a:t>
              </a:r>
              <a:r>
                <a:rPr lang="en-US" sz="1050" kern="100" dirty="0">
                  <a:solidFill>
                    <a:srgbClr val="44546A"/>
                  </a:solidFill>
                  <a:latin typeface="Times New Roman" panose="02020603050405020304" pitchFamily="18" charset="0"/>
                  <a:ea typeface="Times New Roman" panose="02020603050405020304" pitchFamily="18" charset="0"/>
                </a:rPr>
                <a:t>.</a:t>
              </a:r>
              <a:endParaRPr lang="en-US" sz="900" i="1" kern="100" dirty="0">
                <a:solidFill>
                  <a:srgbClr val="44546A"/>
                </a:solidFill>
                <a:effectLst/>
                <a:latin typeface="Times New Roman" panose="02020603050405020304" pitchFamily="18" charset="0"/>
                <a:ea typeface="Times New Roman" panose="02020603050405020304" pitchFamily="18" charset="0"/>
              </a:endParaRPr>
            </a:p>
          </p:txBody>
        </p:sp>
      </p:grpSp>
    </p:spTree>
  </p:cSld>
  <p:clrMapOvr>
    <a:masterClrMapping/>
  </p:clrMapOvr>
  <p:transition spd="med">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120"/>
          <p:cNvSpPr txBox="1">
            <a:spLocks noGrp="1"/>
          </p:cNvSpPr>
          <p:nvPr>
            <p:ph type="title"/>
          </p:nvPr>
        </p:nvSpPr>
        <p:spPr>
          <a:xfrm>
            <a:off x="1204913" y="176333"/>
            <a:ext cx="6482886" cy="360098"/>
          </a:xfrm>
          <a:prstGeom prst="rect">
            <a:avLst/>
          </a:prstGeom>
          <a:noFill/>
          <a:ln>
            <a:noFill/>
          </a:ln>
        </p:spPr>
        <p:txBody>
          <a:bodyPr spcFirstLastPara="1" wrap="square" lIns="68575" tIns="34275" rIns="68575" bIns="34275" anchor="ctr" anchorCtr="0">
            <a:spAutoFit/>
          </a:bodyPr>
          <a:lstStyle/>
          <a:p>
            <a:pPr marL="0" lvl="0" indent="0" algn="l" rtl="0">
              <a:lnSpc>
                <a:spcPct val="90000"/>
              </a:lnSpc>
              <a:spcBef>
                <a:spcPts val="0"/>
              </a:spcBef>
              <a:spcAft>
                <a:spcPts val="0"/>
              </a:spcAft>
              <a:buNone/>
            </a:pPr>
            <a:r>
              <a:rPr lang="en-GB" dirty="0" smtClean="0">
                <a:latin typeface="Microsoft YaHei" panose="020B0503020204020204" pitchFamily="34" charset="-122"/>
                <a:ea typeface="Microsoft YaHei" panose="020B0503020204020204" pitchFamily="34" charset="-122"/>
              </a:rPr>
              <a:t>Data Processing</a:t>
            </a:r>
            <a:endParaRPr lang="en-GB" dirty="0">
              <a:latin typeface="Microsoft YaHei" panose="020B0503020204020204" pitchFamily="34" charset="-122"/>
              <a:ea typeface="Microsoft YaHei" panose="020B0503020204020204" pitchFamily="34" charset="-122"/>
            </a:endParaRPr>
          </a:p>
        </p:txBody>
      </p:sp>
      <p:graphicFrame>
        <p:nvGraphicFramePr>
          <p:cNvPr id="3" name="Diagram 2"/>
          <p:cNvGraphicFramePr/>
          <p:nvPr>
            <p:extLst>
              <p:ext uri="{D42A27DB-BD31-4B8C-83A1-F6EECF244321}">
                <p14:modId xmlns:p14="http://schemas.microsoft.com/office/powerpoint/2010/main" val="2065686744"/>
              </p:ext>
            </p:extLst>
          </p:nvPr>
        </p:nvGraphicFramePr>
        <p:xfrm>
          <a:off x="849312" y="711717"/>
          <a:ext cx="7519988" cy="37501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45" name="Google Shape;2045;p120"/>
          <p:cNvSpPr txBox="1"/>
          <p:nvPr/>
        </p:nvSpPr>
        <p:spPr>
          <a:xfrm>
            <a:off x="268014" y="176333"/>
            <a:ext cx="727349" cy="484584"/>
          </a:xfrm>
          <a:prstGeom prst="rect">
            <a:avLst/>
          </a:prstGeom>
          <a:noFill/>
          <a:ln>
            <a:noFill/>
          </a:ln>
        </p:spPr>
        <p:txBody>
          <a:bodyPr spcFirstLastPara="1" wrap="square" lIns="68575" tIns="34275" rIns="68575" bIns="34275" anchor="t" anchorCtr="0">
            <a:spAutoFit/>
          </a:bodyPr>
          <a:lstStyle/>
          <a:p>
            <a:pPr marL="177800" marR="0" lvl="0" indent="-177800" algn="ctr" rtl="0">
              <a:lnSpc>
                <a:spcPct val="100000"/>
              </a:lnSpc>
              <a:spcBef>
                <a:spcPts val="0"/>
              </a:spcBef>
              <a:spcAft>
                <a:spcPts val="0"/>
              </a:spcAft>
              <a:buClr>
                <a:srgbClr val="FFFFFF"/>
              </a:buClr>
              <a:buSzPts val="2700"/>
              <a:buFont typeface="Century Gothic" panose="020B0502020202020204"/>
              <a:buNone/>
            </a:pPr>
            <a:r>
              <a:rPr lang="en-GB" sz="2700" b="1" i="0" u="none" strike="noStrike" cap="none">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rPr>
              <a:t>2</a:t>
            </a:r>
            <a:endParaRPr sz="2700" b="1" i="0" u="none" strike="noStrike" cap="none">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endParaRPr>
          </a:p>
        </p:txBody>
      </p:sp>
    </p:spTree>
  </p:cSld>
  <p:clrMapOvr>
    <a:masterClrMapping/>
  </p:clrMapOvr>
  <p:transition spd="med">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122"/>
          <p:cNvSpPr txBox="1">
            <a:spLocks noGrp="1"/>
          </p:cNvSpPr>
          <p:nvPr>
            <p:ph type="title"/>
          </p:nvPr>
        </p:nvSpPr>
        <p:spPr>
          <a:xfrm>
            <a:off x="1204913" y="219012"/>
            <a:ext cx="6482886" cy="438551"/>
          </a:xfrm>
          <a:prstGeom prst="rect">
            <a:avLst/>
          </a:prstGeom>
          <a:noFill/>
          <a:ln>
            <a:noFill/>
          </a:ln>
        </p:spPr>
        <p:txBody>
          <a:bodyPr spcFirstLastPara="1" wrap="square" lIns="68575" tIns="34275" rIns="68575" bIns="34275" anchor="ctr" anchorCtr="0">
            <a:spAutoFit/>
          </a:bodyPr>
          <a:lstStyle/>
          <a:p>
            <a:pPr lvl="0">
              <a:lnSpc>
                <a:spcPct val="100000"/>
              </a:lnSpc>
              <a:buClr>
                <a:srgbClr val="A13F0B"/>
              </a:buClr>
              <a:buSzPts val="1800"/>
            </a:pPr>
            <a:r>
              <a:rPr lang="en-GB" sz="2400" dirty="0">
                <a:solidFill>
                  <a:srgbClr val="A13F0B"/>
                </a:solidFill>
                <a:latin typeface="Microsoft YaHei" panose="020B0503020204020204" pitchFamily="34" charset="-122"/>
                <a:ea typeface="Microsoft YaHei" panose="020B0503020204020204" pitchFamily="34" charset="-122"/>
              </a:rPr>
              <a:t>Objective and Techniques</a:t>
            </a:r>
          </a:p>
        </p:txBody>
      </p:sp>
      <p:graphicFrame>
        <p:nvGraphicFramePr>
          <p:cNvPr id="2" name="Diagram 1"/>
          <p:cNvGraphicFramePr/>
          <p:nvPr>
            <p:extLst>
              <p:ext uri="{D42A27DB-BD31-4B8C-83A1-F6EECF244321}">
                <p14:modId xmlns:p14="http://schemas.microsoft.com/office/powerpoint/2010/main" val="3827558750"/>
              </p:ext>
            </p:extLst>
          </p:nvPr>
        </p:nvGraphicFramePr>
        <p:xfrm>
          <a:off x="749231" y="861924"/>
          <a:ext cx="7491443" cy="3438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77" name="Google Shape;2077;p122"/>
          <p:cNvSpPr/>
          <p:nvPr/>
        </p:nvSpPr>
        <p:spPr>
          <a:xfrm>
            <a:off x="3229077" y="654971"/>
            <a:ext cx="3178401" cy="407816"/>
          </a:xfrm>
          <a:prstGeom prst="roundRect">
            <a:avLst>
              <a:gd name="adj" fmla="val 0"/>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A13F0B"/>
              </a:buClr>
              <a:buSzPts val="1800"/>
              <a:buFont typeface="微软雅黑" panose="020B0503020204020204" charset="-122"/>
              <a:buNone/>
            </a:pPr>
            <a:endParaRPr sz="1800" b="1" i="0" u="none" strike="noStrike" cap="none" dirty="0">
              <a:solidFill>
                <a:srgbClr val="A13F0B"/>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grpSp>
        <p:nvGrpSpPr>
          <p:cNvPr id="2078" name="Google Shape;2078;p122"/>
          <p:cNvGrpSpPr/>
          <p:nvPr/>
        </p:nvGrpSpPr>
        <p:grpSpPr>
          <a:xfrm>
            <a:off x="8108877" y="4205357"/>
            <a:ext cx="702938" cy="131311"/>
            <a:chOff x="10802319" y="5357813"/>
            <a:chExt cx="937250" cy="175081"/>
          </a:xfrm>
        </p:grpSpPr>
        <p:cxnSp>
          <p:nvCxnSpPr>
            <p:cNvPr id="2079" name="Google Shape;2079;p122"/>
            <p:cNvCxnSpPr/>
            <p:nvPr/>
          </p:nvCxnSpPr>
          <p:spPr>
            <a:xfrm flipH="1">
              <a:off x="1080231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0" name="Google Shape;2080;p122"/>
            <p:cNvCxnSpPr/>
            <p:nvPr/>
          </p:nvCxnSpPr>
          <p:spPr>
            <a:xfrm flipH="1">
              <a:off x="1089995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1" name="Google Shape;2081;p122"/>
            <p:cNvCxnSpPr/>
            <p:nvPr/>
          </p:nvCxnSpPr>
          <p:spPr>
            <a:xfrm flipH="1">
              <a:off x="1099758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2" name="Google Shape;2082;p122"/>
            <p:cNvCxnSpPr/>
            <p:nvPr/>
          </p:nvCxnSpPr>
          <p:spPr>
            <a:xfrm flipH="1">
              <a:off x="1109521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3" name="Google Shape;2083;p122"/>
            <p:cNvCxnSpPr/>
            <p:nvPr/>
          </p:nvCxnSpPr>
          <p:spPr>
            <a:xfrm flipH="1">
              <a:off x="11192847"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4" name="Google Shape;2084;p122"/>
            <p:cNvCxnSpPr/>
            <p:nvPr/>
          </p:nvCxnSpPr>
          <p:spPr>
            <a:xfrm flipH="1">
              <a:off x="1129047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5" name="Google Shape;2085;p122"/>
            <p:cNvCxnSpPr/>
            <p:nvPr/>
          </p:nvCxnSpPr>
          <p:spPr>
            <a:xfrm flipH="1">
              <a:off x="1138811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6" name="Google Shape;2086;p122"/>
            <p:cNvCxnSpPr/>
            <p:nvPr/>
          </p:nvCxnSpPr>
          <p:spPr>
            <a:xfrm flipH="1">
              <a:off x="1148574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7" name="Google Shape;2087;p122"/>
            <p:cNvCxnSpPr/>
            <p:nvPr/>
          </p:nvCxnSpPr>
          <p:spPr>
            <a:xfrm flipH="1">
              <a:off x="1158337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8" name="Google Shape;2088;p122"/>
            <p:cNvCxnSpPr/>
            <p:nvPr/>
          </p:nvCxnSpPr>
          <p:spPr>
            <a:xfrm flipH="1">
              <a:off x="11681007" y="5357813"/>
              <a:ext cx="58562" cy="175081"/>
            </a:xfrm>
            <a:prstGeom prst="straightConnector1">
              <a:avLst/>
            </a:prstGeom>
            <a:noFill/>
            <a:ln w="19050" cap="flat" cmpd="sng">
              <a:solidFill>
                <a:schemeClr val="accent4"/>
              </a:solidFill>
              <a:prstDash val="solid"/>
              <a:miter lim="800000"/>
              <a:headEnd type="none" w="sm" len="sm"/>
              <a:tailEnd type="none" w="sm" len="sm"/>
            </a:ln>
          </p:spPr>
        </p:cxnSp>
      </p:grpSp>
      <p:sp>
        <p:nvSpPr>
          <p:cNvPr id="2089" name="Google Shape;2089;p122"/>
          <p:cNvSpPr/>
          <p:nvPr/>
        </p:nvSpPr>
        <p:spPr>
          <a:xfrm>
            <a:off x="8784815" y="1872473"/>
            <a:ext cx="27000" cy="179882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微软雅黑" panose="020B0503020204020204" charset="-122"/>
              <a:buNone/>
            </a:pPr>
            <a:endParaRPr sz="1400" b="0" i="0" u="none" strike="noStrike" cap="none">
              <a:solidFill>
                <a:srgbClr val="FFFFFF"/>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2090" name="Google Shape;2090;p122"/>
          <p:cNvSpPr txBox="1"/>
          <p:nvPr/>
        </p:nvSpPr>
        <p:spPr>
          <a:xfrm>
            <a:off x="268014" y="176333"/>
            <a:ext cx="727349" cy="484584"/>
          </a:xfrm>
          <a:prstGeom prst="rect">
            <a:avLst/>
          </a:prstGeom>
          <a:noFill/>
          <a:ln>
            <a:noFill/>
          </a:ln>
        </p:spPr>
        <p:txBody>
          <a:bodyPr spcFirstLastPara="1" wrap="square" lIns="68575" tIns="34275" rIns="68575" bIns="34275" anchor="t" anchorCtr="0">
            <a:spAutoFit/>
          </a:bodyPr>
          <a:lstStyle/>
          <a:p>
            <a:pPr marL="177800" marR="0" lvl="0" indent="-177800" algn="ctr" rtl="0">
              <a:lnSpc>
                <a:spcPct val="100000"/>
              </a:lnSpc>
              <a:spcBef>
                <a:spcPts val="0"/>
              </a:spcBef>
              <a:spcAft>
                <a:spcPts val="0"/>
              </a:spcAft>
              <a:buClr>
                <a:srgbClr val="FFFFFF"/>
              </a:buClr>
              <a:buSzPts val="2700"/>
              <a:buFont typeface="Century Gothic" panose="020B0502020202020204"/>
              <a:buNone/>
            </a:pPr>
            <a:r>
              <a:rPr lang="en-GB" sz="2700" b="1" i="0" u="none" strike="noStrike" cap="none">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rPr>
              <a:t>2</a:t>
            </a:r>
            <a:endParaRPr sz="2700" b="1" i="0" u="none" strike="noStrike" cap="none">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endParaRPr>
          </a:p>
        </p:txBody>
      </p:sp>
    </p:spTree>
  </p:cSld>
  <p:clrMapOvr>
    <a:masterClrMapping/>
  </p:clrMapOvr>
  <p:transition spd="med">
    <p:push/>
  </p:transition>
  <p:timing>
    <p:tnLst>
      <p:par>
        <p:cTn id="1" dur="indefinite" restart="never" nodeType="tmRoot"/>
      </p:par>
    </p:tnLst>
  </p:timing>
</p:sld>
</file>

<file path=ppt/theme/theme1.xml><?xml version="1.0" encoding="utf-8"?>
<a:theme xmlns:a="http://schemas.openxmlformats.org/drawingml/2006/main" name="1_Office 主题​​">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34">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TotalTime>
  <Words>1517</Words>
  <Application>Microsoft Office PowerPoint</Application>
  <PresentationFormat>On-screen Show (16:9)</PresentationFormat>
  <Paragraphs>464</Paragraphs>
  <Slides>21</Slides>
  <Notes>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Microsoft YaHei</vt:lpstr>
      <vt:lpstr>DengXian</vt:lpstr>
      <vt:lpstr>Times New Roman</vt:lpstr>
      <vt:lpstr>Microsoft YaHei</vt:lpstr>
      <vt:lpstr>Wingdings</vt:lpstr>
      <vt:lpstr>Century Gothic</vt:lpstr>
      <vt:lpstr>Arial</vt:lpstr>
      <vt:lpstr>Vrinda</vt:lpstr>
      <vt:lpstr>Courier New</vt:lpstr>
      <vt:lpstr>1_Office 主题​​</vt:lpstr>
      <vt:lpstr>Office 主题​​</vt:lpstr>
      <vt:lpstr>An In-Depth Study of Tiny Object Detection Using Deep Learning Approach</vt:lpstr>
      <vt:lpstr>PowerPoint Presentation</vt:lpstr>
      <vt:lpstr>Introduction </vt:lpstr>
      <vt:lpstr>Background on Object Detection</vt:lpstr>
      <vt:lpstr>PowerPoint Presentation</vt:lpstr>
      <vt:lpstr>Introduction to Yolo</vt:lpstr>
      <vt:lpstr>PowerPoint Presentation</vt:lpstr>
      <vt:lpstr>Data Processing</vt:lpstr>
      <vt:lpstr>Objective and Techniques</vt:lpstr>
      <vt:lpstr>Yolov5 Hyper Parameters Tuning</vt:lpstr>
      <vt:lpstr>Yolov8 Hyper Parameters Tuning</vt:lpstr>
      <vt:lpstr>Training Metrics Comparison(Yolov5)</vt:lpstr>
      <vt:lpstr>Evaluation and Result Analysis (Yolov5)</vt:lpstr>
      <vt:lpstr>Training Metrics Comparison(Yolov8)</vt:lpstr>
      <vt:lpstr>Evaluation and Result Analysis (Yolov8)</vt:lpstr>
      <vt:lpstr>Detected by Pre-trained weight</vt:lpstr>
      <vt:lpstr>PowerPoint Presentation</vt:lpstr>
      <vt:lpstr>Idea of SAHI in Object Detection</vt:lpstr>
      <vt:lpstr>Integrating SAHI</vt:lpstr>
      <vt:lpstr>Comparison of YOLO and SAHI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Experimental Results and Analysis</dc:title>
  <dc:creator/>
  <cp:lastModifiedBy>admin</cp:lastModifiedBy>
  <cp:revision>83</cp:revision>
  <dcterms:created xsi:type="dcterms:W3CDTF">2023-04-25T02:10:21Z</dcterms:created>
  <dcterms:modified xsi:type="dcterms:W3CDTF">2024-06-07T08:56:02Z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343F2DF9DB914DC39AFB4CFBC2898A72</vt:lpwstr>
  </property>
  <property fmtid="{D5CDD505-2E9C-101B-9397-08002B2CF9AE}" pid="3" name="KSOProductBuildVer">
    <vt:lpwstr>2057-11.2.0.11536</vt:lpwstr>
  </property>
</Properties>
</file>